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s/comment1.xml" ContentType="application/vnd.openxmlformats-officedocument.presentationml.comment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2.mp4" ContentType="vide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media3.mp4" ContentType="video/unknown"/>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1.jpeg" ContentType="image/jpe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Powell" initials="M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comments" Target="comments/comment1.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24T19:54:58.375" idx="1">
    <p:pos x="5709" y="1630"/>
    <p:text>May be lower need to check</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MySite.com/year/month/day/post-title?" TargetMode="External"/><Relationship Id="rId4" Type="http://schemas.openxmlformats.org/officeDocument/2006/relationships/hyperlink" Target="https://jekyllrb.com/docs/frontmatter/"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4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Now that know more about Jekyll let’s pair up into groups of 2 and start installing software to run our Jekyll setup. </a:t>
            </a:r>
          </a:p>
          <a:p>
            <a:pPr/>
          </a:p>
          <a:p>
            <a:pPr/>
            <a:r>
              <a:t>Recommend pairing up by operating system.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During installation rvm might throw warnings about not being in the correct path. I fixed it by running rvm get stable --auto-dotfiles to reset the .bashrc shell scripts, followed by rvm reset. This isn't totally necessary—the `rvm use...` command will work for the current Terminal session, but if people ask how to fix it permanently, this works!</a:t>
            </a:r>
          </a:p>
          <a:p>
            <a:pPr/>
          </a:p>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code along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Structure variable colon string</a:t>
            </a:r>
          </a:p>
          <a:p>
            <a:pPr/>
          </a:p>
          <a:p>
            <a:pPr/>
            <a:r>
              <a:t>_config.yml provides basic settings information about your site, such as the site’s title, logo and how to structure links to posts (e.g. should they follow the pattern </a:t>
            </a:r>
            <a:r>
              <a:rPr u="sng">
                <a:solidFill>
                  <a:schemeClr val="accent1"/>
                </a:solidFill>
                <a:hlinkClick r:id="rId3" invalidUrl="" action="" tgtFrame="" tooltip="" history="1" highlightClick="0" endSnd="0"/>
              </a:rPr>
              <a:t>MySite.com/year/month/day/post-title?</a:t>
            </a:r>
            <a:r>
              <a:t>).</a:t>
            </a:r>
          </a:p>
          <a:p>
            <a:pPr/>
          </a:p>
          <a:p>
            <a:pPr/>
          </a:p>
          <a:p>
            <a:pPr/>
            <a:r>
              <a:t>First thing to do when creating a blog is to give it a name! let’s do that in the config file.</a:t>
            </a:r>
          </a:p>
          <a:p>
            <a:pPr/>
          </a:p>
          <a:p>
            <a:pPr/>
            <a:r>
              <a:t>YAML is used in Jekyll projects to define site-wide variables (in _config.yml) and to tell Jekyll how to process various pages (in front matter of posts). </a:t>
            </a:r>
          </a:p>
          <a:p>
            <a:pPr/>
          </a:p>
          <a:p>
            <a:pPr/>
          </a:p>
          <a:p>
            <a:pPr/>
          </a:p>
          <a:p>
            <a:pPr/>
          </a:p>
          <a:p>
            <a:pPr/>
            <a:r>
              <a:t>Front matter is used to tell Jekyll how a Markdown file should be processed. Source: </a:t>
            </a:r>
            <a:r>
              <a:rPr u="sng">
                <a:solidFill>
                  <a:schemeClr val="accent1"/>
                </a:solidFill>
                <a:hlinkClick r:id="rId4"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_posts folder holds individual files that each represent a blog post on your website.</a:t>
            </a:r>
          </a:p>
          <a:p>
            <a:pPr/>
          </a:p>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main difference between static and dynamic websites is that static websites do not have databases or server-side languages. Databases store large amounts of information such as product inventory, purchase history, etc. but are not necessary to create a blog.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sldImg"/>
          </p:nvPr>
        </p:nvSpPr>
        <p:spPr>
          <a:prstGeom prst="rect">
            <a:avLst/>
          </a:prstGeom>
        </p:spPr>
        <p:txBody>
          <a:bodyPr/>
          <a:lstStyle/>
          <a:p>
            <a:pPr/>
          </a:p>
        </p:txBody>
      </p:sp>
      <p:sp>
        <p:nvSpPr>
          <p:cNvPr id="533" name="Shape 533"/>
          <p:cNvSpPr/>
          <p:nvPr>
            <p:ph type="body" sz="quarter" idx="1"/>
          </p:nvPr>
        </p:nvSpPr>
        <p:spPr>
          <a:prstGeom prst="rect">
            <a:avLst/>
          </a:prstGeom>
        </p:spPr>
        <p:txBody>
          <a:bodyPr/>
          <a:lstStyle/>
          <a:p>
            <a:pPr/>
            <a:r>
              <a:t>freeCodeCamp tells potential contributors to “always include a high-resolution image at the top of a story under your headline” as “when people share your story on Facebook and Twitter, it will be more prominent in news feeds, making people more likely to click on it.”</a:t>
            </a:r>
          </a:p>
          <a:p>
            <a:pPr/>
          </a:p>
          <a:p>
            <a:pPr/>
            <a:r>
              <a:t>Source: Quincy Larson, How to get published in the freeCodeCamp Medium publication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sldImg"/>
          </p:nvPr>
        </p:nvSpPr>
        <p:spPr>
          <a:prstGeom prst="rect">
            <a:avLst/>
          </a:prstGeom>
        </p:spPr>
        <p:txBody>
          <a:bodyPr/>
          <a:lstStyle/>
          <a:p>
            <a:pPr/>
          </a:p>
        </p:txBody>
      </p:sp>
      <p:sp>
        <p:nvSpPr>
          <p:cNvPr id="556" name="Shape 55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ctrl + C (to stop the server if it is running)</a:t>
            </a:r>
          </a:p>
          <a:p>
            <a:pPr/>
            <a:r>
              <a:t>bundle exec jekyll serve</a:t>
            </a:r>
          </a:p>
          <a:p>
            <a:pPr/>
          </a:p>
          <a:p>
            <a:pPr/>
            <a:r>
              <a:t>&lt;!--- Font Awesome --&gt;</a:t>
            </a:r>
          </a:p>
          <a:p>
            <a:pPr/>
          </a:p>
          <a:p>
            <a:pPr/>
            <a:r>
              <a:t>&lt;link rel="stylesheet" href="https://use.fontawesome.com/releases/v5.0.9/css/all.css" integrity="sha384-5SOiIsAziJl6AWe0HWRKTXlfcSHKmYV4RBF18PPJ173Kzn7jzMyFuTtk8JA7QQG1" crossorigin=“anonymous"&gt;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You create your content as text files (Markdown), and organize them into folders. Then, you build the shell of your site using Liquid-enhanced HTML templates. Jekyll automatically stitches the content and templates together, generating a website made entirely of static assets, suitable for uploading to any server. </a:t>
            </a:r>
          </a:p>
          <a:p>
            <a:pPr/>
          </a:p>
          <a:p>
            <a:pPr/>
            <a:r>
              <a:t>Read the quote and emphasize that Jekyll is a static site generator a website is not a Jekyll site.</a:t>
            </a:r>
          </a:p>
          <a:p>
            <a:pPr/>
          </a:p>
          <a:p>
            <a:pPr/>
            <a:r>
              <a:t>Any questions about Jekyll?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www.chenhuijing.com/#%F0%9F%8E%AE" TargetMode="External"/><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chenhuijing.com/#%F0%9F%8E%AE" TargetMode="External"/><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git-scm.com/downloa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mailto:johndoe@example.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rubyinstaller.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m0nica.github.io/dactl/" TargetMode="External"/><Relationship Id="rId4" Type="http://schemas.openxmlformats.org/officeDocument/2006/relationships/hyperlink" Target="https://github.com/M0nica/dactl" TargetMode="External"/><Relationship Id="rId5" Type="http://schemas.openxmlformats.org/officeDocument/2006/relationships/hyperlink" Target="http://aboutmonica.com/codeland/jekyll.p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YOUR_USERNAME/dactl"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dev.niamurrell.com"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jekyllrb.com/docs/posts/"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markdown-it.github.io/"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fontawesome.com/icons?d=gallery" TargetMode="External"/><Relationship Id="rId4" Type="http://schemas.openxmlformats.org/officeDocument/2006/relationships/image" Target="../media/image2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hyperlink" Target="https://brandcolors.net/"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about.gitlab.com/2016/06/03/ssg-overview-gitlab-pages-part-1-dynamic-x-static/"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3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3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hyperlink" Target="https://jekyllrb.com/docs/posts/" TargetMode="External"/><Relationship Id="rId4" Type="http://schemas.openxmlformats.org/officeDocument/2006/relationships/image" Target="../media/image3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hyperlink" Target="https://jekyllrb.com/docs/resources/" TargetMode="External"/><Relationship Id="rId4" Type="http://schemas.openxmlformats.org/officeDocument/2006/relationships/hyperlink" Target="https://www.gatsbyjs.org" TargetMode="External"/><Relationship Id="rId5" Type="http://schemas.openxmlformats.org/officeDocument/2006/relationships/hyperlink" Target="https://gohugo.io"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jekyllrb.com/docs/post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701" y="-21359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9" name="1) Examples of jekyll siteS"/>
          <p:cNvSpPr txBox="1"/>
          <p:nvPr>
            <p:ph type="body" idx="13"/>
          </p:nvPr>
        </p:nvSpPr>
        <p:spPr>
          <a:prstGeom prst="rect">
            <a:avLst/>
          </a:prstGeom>
        </p:spPr>
        <p:txBody>
          <a:bodyPr/>
          <a:lstStyle/>
          <a:p>
            <a:pPr/>
            <a:r>
              <a:t>1) Examples of jekyll siteS</a:t>
            </a:r>
          </a:p>
        </p:txBody>
      </p:sp>
      <p:sp>
        <p:nvSpPr>
          <p:cNvPr id="230"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1"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3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7" name="1) Examples of jekyll siteS"/>
          <p:cNvSpPr txBox="1"/>
          <p:nvPr>
            <p:ph type="body" idx="13"/>
          </p:nvPr>
        </p:nvSpPr>
        <p:spPr>
          <a:prstGeom prst="rect">
            <a:avLst/>
          </a:prstGeom>
        </p:spPr>
        <p:txBody>
          <a:bodyPr/>
          <a:lstStyle/>
          <a:p>
            <a:pPr/>
            <a:r>
              <a:t>1) Examples of jekyll siteS</a:t>
            </a:r>
          </a:p>
        </p:txBody>
      </p:sp>
      <p:sp>
        <p:nvSpPr>
          <p:cNvPr id="238"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9"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5" name="1) Examples of jekyll siteS"/>
          <p:cNvSpPr txBox="1"/>
          <p:nvPr>
            <p:ph type="body" idx="13"/>
          </p:nvPr>
        </p:nvSpPr>
        <p:spPr>
          <a:prstGeom prst="rect">
            <a:avLst/>
          </a:prstGeom>
        </p:spPr>
        <p:txBody>
          <a:bodyPr/>
          <a:lstStyle/>
          <a:p>
            <a:pPr/>
            <a:r>
              <a:t>1) Examples of jekyll siteS</a:t>
            </a:r>
          </a:p>
        </p:txBody>
      </p:sp>
      <p:sp>
        <p:nvSpPr>
          <p:cNvPr id="246"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47"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3" name="1) Examples of jekyll siteS"/>
          <p:cNvSpPr txBox="1"/>
          <p:nvPr>
            <p:ph type="body" idx="13"/>
          </p:nvPr>
        </p:nvSpPr>
        <p:spPr>
          <a:prstGeom prst="rect">
            <a:avLst/>
          </a:prstGeom>
        </p:spPr>
        <p:txBody>
          <a:bodyPr/>
          <a:lstStyle/>
          <a:p>
            <a:pPr/>
            <a:r>
              <a:t>1) Examples of jekyll siteS</a:t>
            </a:r>
          </a:p>
        </p:txBody>
      </p:sp>
      <p:sp>
        <p:nvSpPr>
          <p:cNvPr id="254"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55"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9" name="1) Examples of jekyll siteS"/>
          <p:cNvSpPr txBox="1"/>
          <p:nvPr>
            <p:ph type="body" idx="13"/>
          </p:nvPr>
        </p:nvSpPr>
        <p:spPr>
          <a:prstGeom prst="rect">
            <a:avLst/>
          </a:prstGeom>
        </p:spPr>
        <p:txBody>
          <a:bodyPr/>
          <a:lstStyle/>
          <a:p>
            <a:pPr/>
            <a:r>
              <a:t>1) Examples of jekyll siteS</a:t>
            </a:r>
          </a:p>
        </p:txBody>
      </p:sp>
      <p:sp>
        <p:nvSpPr>
          <p:cNvPr id="260"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61"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6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3"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65"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66"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0" name="4) installing jekyll"/>
          <p:cNvSpPr txBox="1"/>
          <p:nvPr>
            <p:ph type="body" idx="13"/>
          </p:nvPr>
        </p:nvSpPr>
        <p:spPr>
          <a:prstGeom prst="rect">
            <a:avLst/>
          </a:prstGeom>
        </p:spPr>
        <p:txBody>
          <a:bodyPr/>
          <a:lstStyle/>
          <a:p>
            <a:pPr/>
            <a:r>
              <a:t>4) installing jekyll</a:t>
            </a:r>
          </a:p>
        </p:txBody>
      </p:sp>
      <p:sp>
        <p:nvSpPr>
          <p:cNvPr id="271" name="TOOLS WE WILL BE USING TODAY:"/>
          <p:cNvSpPr txBox="1"/>
          <p:nvPr>
            <p:ph type="title"/>
          </p:nvPr>
        </p:nvSpPr>
        <p:spPr>
          <a:prstGeom prst="rect">
            <a:avLst/>
          </a:prstGeom>
        </p:spPr>
        <p:txBody>
          <a:bodyPr/>
          <a:lstStyle>
            <a:lvl1pPr defTabSz="467359">
              <a:spcBef>
                <a:spcPts val="2200"/>
              </a:spcBef>
              <a:defRPr sz="4800"/>
            </a:lvl1pPr>
          </a:lstStyle>
          <a:p>
            <a:pPr/>
            <a:r>
              <a:t>TOOLS WE WILL BE USING TODAY:</a:t>
            </a:r>
          </a:p>
        </p:txBody>
      </p:sp>
      <p:sp>
        <p:nvSpPr>
          <p:cNvPr id="272" name="Command Line/Terminal…"/>
          <p:cNvSpPr txBox="1"/>
          <p:nvPr>
            <p:ph type="body" idx="1"/>
          </p:nvPr>
        </p:nvSpPr>
        <p:spPr>
          <a:xfrm>
            <a:off x="406400" y="2791177"/>
            <a:ext cx="12192000" cy="6108701"/>
          </a:xfrm>
          <a:prstGeom prst="rect">
            <a:avLst/>
          </a:prstGeom>
        </p:spPr>
        <p:txBody>
          <a:bodyPr/>
          <a:lstStyle/>
          <a:p>
            <a:pPr>
              <a:buChar char="‣"/>
            </a:pPr>
            <a:r>
              <a:t>Command Line/Terminal</a:t>
            </a:r>
          </a:p>
          <a:p>
            <a:pPr>
              <a:buChar char="‣"/>
            </a:pPr>
            <a:r>
              <a:t>Text Editor</a:t>
            </a:r>
          </a:p>
          <a:p>
            <a:pPr>
              <a:buChar char="‣"/>
            </a:pPr>
            <a:r>
              <a:t>Web Browser</a:t>
            </a:r>
          </a:p>
        </p:txBody>
      </p:sp>
      <p:sp>
        <p:nvSpPr>
          <p:cNvPr id="2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7" name="4) installing jekyll"/>
          <p:cNvSpPr txBox="1"/>
          <p:nvPr>
            <p:ph type="body" idx="13"/>
          </p:nvPr>
        </p:nvSpPr>
        <p:spPr>
          <a:prstGeom prst="rect">
            <a:avLst/>
          </a:prstGeom>
        </p:spPr>
        <p:txBody>
          <a:bodyPr/>
          <a:lstStyle/>
          <a:p>
            <a:pPr/>
            <a:r>
              <a:t>4) installing jekyll</a:t>
            </a:r>
          </a:p>
        </p:txBody>
      </p:sp>
      <p:sp>
        <p:nvSpPr>
          <p:cNvPr id="278"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9"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4" name="4) installing jekyll"/>
          <p:cNvSpPr txBox="1"/>
          <p:nvPr>
            <p:ph type="body" idx="13"/>
          </p:nvPr>
        </p:nvSpPr>
        <p:spPr>
          <a:prstGeom prst="rect">
            <a:avLst/>
          </a:prstGeom>
        </p:spPr>
        <p:txBody>
          <a:bodyPr/>
          <a:lstStyle/>
          <a:p>
            <a:pPr/>
            <a:r>
              <a:t>4) installing jekyll</a:t>
            </a:r>
          </a:p>
        </p:txBody>
      </p:sp>
      <p:sp>
        <p:nvSpPr>
          <p:cNvPr id="285"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86"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1" name="4) installing jekyll"/>
          <p:cNvSpPr txBox="1"/>
          <p:nvPr>
            <p:ph type="body" idx="13"/>
          </p:nvPr>
        </p:nvSpPr>
        <p:spPr>
          <a:prstGeom prst="rect">
            <a:avLst/>
          </a:prstGeom>
        </p:spPr>
        <p:txBody>
          <a:bodyPr/>
          <a:lstStyle/>
          <a:p>
            <a:pPr/>
            <a:r>
              <a:t>4) installing jekyll</a:t>
            </a:r>
          </a:p>
        </p:txBody>
      </p:sp>
      <p:sp>
        <p:nvSpPr>
          <p:cNvPr id="292"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93"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FOLLOW ALONG"/>
          <p:cNvSpPr txBox="1"/>
          <p:nvPr>
            <p:ph type="title"/>
          </p:nvPr>
        </p:nvSpPr>
        <p:spPr>
          <a:prstGeom prst="rect">
            <a:avLst/>
          </a:prstGeom>
        </p:spPr>
        <p:txBody>
          <a:bodyPr/>
          <a:lstStyle/>
          <a:p>
            <a:pPr lvl="1" indent="182880" defTabSz="467359">
              <a:spcBef>
                <a:spcPts val="2200"/>
              </a:spcBef>
              <a:defRPr sz="4800"/>
            </a:pPr>
            <a:r>
              <a:t>FOLLOW ALONG</a:t>
            </a:r>
          </a:p>
        </p:txBody>
      </p:sp>
      <p:sp>
        <p:nvSpPr>
          <p:cNvPr id="175" name="Demo Site:…"/>
          <p:cNvSpPr txBox="1"/>
          <p:nvPr>
            <p:ph type="body" idx="1"/>
          </p:nvPr>
        </p:nvSpPr>
        <p:spPr>
          <a:xfrm>
            <a:off x="406400" y="2749550"/>
            <a:ext cx="12192000" cy="6108700"/>
          </a:xfrm>
          <a:prstGeom prst="rect">
            <a:avLst/>
          </a:prstGeom>
        </p:spPr>
        <p:txBody>
          <a:bodyPr/>
          <a:lstStyle/>
          <a:p>
            <a:pPr marL="368934" indent="-368934" defTabSz="484886">
              <a:spcBef>
                <a:spcPts val="2300"/>
              </a:spcBef>
              <a:defRPr sz="4316"/>
            </a:pPr>
            <a:r>
              <a:t>Demo Site: </a:t>
            </a:r>
          </a:p>
          <a:p>
            <a:pPr lvl="1" marL="737869" indent="-368934" defTabSz="484886">
              <a:spcBef>
                <a:spcPts val="2300"/>
              </a:spcBef>
              <a:defRPr sz="4316"/>
            </a:pPr>
            <a:r>
              <a:rPr u="sng">
                <a:solidFill>
                  <a:schemeClr val="accent1"/>
                </a:solidFill>
                <a:hlinkClick r:id="rId3" invalidUrl="" action="" tgtFrame="" tooltip="" history="1" highlightClick="0" endSnd="0"/>
              </a:rPr>
              <a:t>https://m0nica.github.io/dactl/</a:t>
            </a:r>
          </a:p>
          <a:p>
            <a:pPr marL="368934" indent="-368934" defTabSz="484886">
              <a:spcBef>
                <a:spcPts val="2300"/>
              </a:spcBef>
              <a:defRPr sz="4316"/>
            </a:pPr>
            <a:r>
              <a:t>GitHub Repository:</a:t>
            </a:r>
          </a:p>
          <a:p>
            <a:pPr lvl="1" marL="737869" indent="-368934" defTabSz="484886">
              <a:spcBef>
                <a:spcPts val="2300"/>
              </a:spcBef>
              <a:defRPr sz="4316"/>
            </a:pPr>
            <a:r>
              <a:t> </a:t>
            </a:r>
            <a:r>
              <a:rPr u="sng">
                <a:solidFill>
                  <a:schemeClr val="accent1"/>
                </a:solidFill>
                <a:hlinkClick r:id="rId4" invalidUrl="" action="" tgtFrame="" tooltip="" history="1" highlightClick="0" endSnd="0"/>
              </a:rPr>
              <a:t>https://github.com/M0nica/dactl</a:t>
            </a:r>
          </a:p>
          <a:p>
            <a:pPr marL="368934" indent="-368934" defTabSz="484886">
              <a:spcBef>
                <a:spcPts val="2300"/>
              </a:spcBef>
              <a:defRPr sz="4316"/>
            </a:pPr>
            <a:r>
              <a:t>Slides: </a:t>
            </a:r>
          </a:p>
          <a:p>
            <a:pPr lvl="1" marL="737869" indent="-368934" defTabSz="484886">
              <a:spcBef>
                <a:spcPts val="2300"/>
              </a:spcBef>
              <a:defRPr sz="4316"/>
            </a:pPr>
            <a:r>
              <a:rPr u="sng">
                <a:solidFill>
                  <a:schemeClr val="accent1"/>
                </a:solidFill>
                <a:hlinkClick r:id="rId5" invalidUrl="" action="" tgtFrame="" tooltip="" history="1" highlightClick="0" endSnd="0"/>
              </a:rPr>
              <a:t>http://aboutmonica.com/codeland/jekyll.pdf</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8" name="4) installing jekyll"/>
          <p:cNvSpPr txBox="1"/>
          <p:nvPr>
            <p:ph type="body" idx="13"/>
          </p:nvPr>
        </p:nvSpPr>
        <p:spPr>
          <a:prstGeom prst="rect">
            <a:avLst/>
          </a:prstGeom>
        </p:spPr>
        <p:txBody>
          <a:bodyPr/>
          <a:lstStyle/>
          <a:p>
            <a:pPr/>
            <a:r>
              <a:t>4) installing jekyll</a:t>
            </a:r>
          </a:p>
        </p:txBody>
      </p:sp>
      <p:sp>
        <p:nvSpPr>
          <p:cNvPr id="299"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300" name="Install Ruby  and check that version is greater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greater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Helvetica"/>
                <a:ea typeface="Helvetica"/>
                <a:cs typeface="Helvetica"/>
                <a:sym typeface="Helvetica"/>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30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5" name="4) installing jekyll"/>
          <p:cNvSpPr txBox="1"/>
          <p:nvPr>
            <p:ph type="body" idx="13"/>
          </p:nvPr>
        </p:nvSpPr>
        <p:spPr>
          <a:prstGeom prst="rect">
            <a:avLst/>
          </a:prstGeom>
        </p:spPr>
        <p:txBody>
          <a:bodyPr/>
          <a:lstStyle/>
          <a:p>
            <a:pPr/>
            <a:r>
              <a:t>4) installing jekyll</a:t>
            </a:r>
          </a:p>
        </p:txBody>
      </p:sp>
      <p:sp>
        <p:nvSpPr>
          <p:cNvPr id="306"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7"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p:txBody>
      </p:sp>
      <p:sp>
        <p:nvSpPr>
          <p:cNvPr id="30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2" name="4) installing jekyll"/>
          <p:cNvSpPr txBox="1"/>
          <p:nvPr>
            <p:ph type="body" idx="13"/>
          </p:nvPr>
        </p:nvSpPr>
        <p:spPr>
          <a:prstGeom prst="rect">
            <a:avLst/>
          </a:prstGeom>
        </p:spPr>
        <p:txBody>
          <a:bodyPr/>
          <a:lstStyle/>
          <a:p>
            <a:pPr/>
            <a:r>
              <a:t>4) installing jekyll</a:t>
            </a:r>
          </a:p>
        </p:txBody>
      </p:sp>
      <p:sp>
        <p:nvSpPr>
          <p:cNvPr id="313"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14" name="On command line:…"/>
          <p:cNvSpPr txBox="1"/>
          <p:nvPr>
            <p:ph type="body" idx="1"/>
          </p:nvPr>
        </p:nvSpPr>
        <p:spPr>
          <a:xfrm>
            <a:off x="406400" y="2791177"/>
            <a:ext cx="12192000" cy="6108701"/>
          </a:xfrm>
          <a:prstGeom prst="rect">
            <a:avLst/>
          </a:prstGeom>
        </p:spPr>
        <p:txBody>
          <a:bodyPr/>
          <a:lstStyle/>
          <a:p>
            <a:pPr/>
            <a:r>
              <a:t>On command line:</a:t>
            </a:r>
          </a:p>
          <a:p>
            <a:pPr lvl="1"/>
            <a:r>
              <a:t>Git clone </a:t>
            </a:r>
            <a:r>
              <a:rPr u="sng">
                <a:solidFill>
                  <a:schemeClr val="accent1"/>
                </a:solidFill>
                <a:hlinkClick r:id="rId3" invalidUrl="" action="" tgtFrame="" tooltip="" history="1" highlightClick="0" endSnd="0"/>
              </a:rPr>
              <a:t>https://github.com/YOUR_USERNAME/dactl</a:t>
            </a:r>
          </a:p>
          <a:p>
            <a:pPr lvl="1"/>
            <a:r>
              <a:t>Note: GitHub may prompt you to login with your credentials.</a:t>
            </a:r>
          </a:p>
        </p:txBody>
      </p:sp>
      <p:sp>
        <p:nvSpPr>
          <p:cNvPr id="3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9" name="4) installing jekyll"/>
          <p:cNvSpPr txBox="1"/>
          <p:nvPr>
            <p:ph type="body" idx="13"/>
          </p:nvPr>
        </p:nvSpPr>
        <p:spPr>
          <a:prstGeom prst="rect">
            <a:avLst/>
          </a:prstGeom>
        </p:spPr>
        <p:txBody>
          <a:bodyPr/>
          <a:lstStyle/>
          <a:p>
            <a:pPr/>
            <a:r>
              <a:t>4) installing jekyll</a:t>
            </a:r>
          </a:p>
        </p:txBody>
      </p:sp>
      <p:sp>
        <p:nvSpPr>
          <p:cNvPr id="320"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2"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23"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4"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5"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26" name="2. Navigate to the repository you just forked. Type ‘git clone’ in your terminal followed by this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32323"/>
                </a:solidFill>
                <a:latin typeface="+mn-lt"/>
                <a:ea typeface="+mn-ea"/>
                <a:cs typeface="+mn-cs"/>
                <a:sym typeface="DIN Condensed"/>
              </a:defRPr>
            </a:lvl1pPr>
          </a:lstStyle>
          <a:p>
            <a:pPr/>
            <a:r>
              <a:t>2. Navigate to the repository you just forked. Type ‘git clone’ in your terminal followed by this url.</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0" name="4) installing jekyll"/>
          <p:cNvSpPr txBox="1"/>
          <p:nvPr>
            <p:ph type="body" idx="13"/>
          </p:nvPr>
        </p:nvSpPr>
        <p:spPr>
          <a:prstGeom prst="rect">
            <a:avLst/>
          </a:prstGeom>
        </p:spPr>
        <p:txBody>
          <a:bodyPr/>
          <a:lstStyle/>
          <a:p>
            <a:pPr/>
            <a:r>
              <a:t>4) installing jekyll</a:t>
            </a:r>
          </a:p>
        </p:txBody>
      </p:sp>
      <p:sp>
        <p:nvSpPr>
          <p:cNvPr id="331"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32" name="Install dependencies and then view Jekyll site with the following commands:…"/>
          <p:cNvSpPr txBox="1"/>
          <p:nvPr>
            <p:ph type="body" idx="1"/>
          </p:nvPr>
        </p:nvSpPr>
        <p:spPr>
          <a:xfrm>
            <a:off x="406400" y="2791177"/>
            <a:ext cx="12192000" cy="6108701"/>
          </a:xfrm>
          <a:prstGeom prst="rect">
            <a:avLst/>
          </a:prstGeom>
        </p:spPr>
        <p:txBody>
          <a:bodyPr/>
          <a:lstStyle/>
          <a:p>
            <a:pPr/>
            <a:r>
              <a:t>Install dependencies and then view Jekyll site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gem install bundler</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3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8" name="4) installing jekyll"/>
          <p:cNvSpPr txBox="1"/>
          <p:nvPr>
            <p:ph type="body" idx="13"/>
          </p:nvPr>
        </p:nvSpPr>
        <p:spPr>
          <a:prstGeom prst="rect">
            <a:avLst/>
          </a:prstGeom>
        </p:spPr>
        <p:txBody>
          <a:bodyPr/>
          <a:lstStyle/>
          <a:p>
            <a:pPr/>
            <a:r>
              <a:t>4) installing jekyll</a:t>
            </a:r>
          </a:p>
        </p:txBody>
      </p:sp>
      <p:sp>
        <p:nvSpPr>
          <p:cNvPr id="339"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40"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46"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47"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4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4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51" name="Create a blog with jekyll"/>
          <p:cNvSpPr txBox="1"/>
          <p:nvPr>
            <p:ph type="body" idx="13"/>
          </p:nvPr>
        </p:nvSpPr>
        <p:spPr>
          <a:prstGeom prst="rect">
            <a:avLst/>
          </a:prstGeom>
        </p:spPr>
        <p:txBody>
          <a:bodyPr/>
          <a:lstStyle/>
          <a:p>
            <a:pPr/>
            <a:r>
              <a:t>Create a blog with jekyll</a:t>
            </a:r>
          </a:p>
        </p:txBody>
      </p:sp>
      <p:sp>
        <p:nvSpPr>
          <p:cNvPr id="352"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53" name="Body"/>
          <p:cNvSpPr txBox="1"/>
          <p:nvPr>
            <p:ph type="body" idx="1"/>
          </p:nvPr>
        </p:nvSpPr>
        <p:spPr>
          <a:xfrm>
            <a:off x="406400" y="2791177"/>
            <a:ext cx="11477143" cy="5750527"/>
          </a:xfrm>
          <a:prstGeom prst="rect">
            <a:avLst/>
          </a:prstGeom>
        </p:spPr>
        <p:txBody>
          <a:bodyPr/>
          <a:lstStyle/>
          <a:p>
            <a:pPr>
              <a:buChar char="‣"/>
            </a:pPr>
          </a:p>
        </p:txBody>
      </p:sp>
      <p:sp>
        <p:nvSpPr>
          <p:cNvPr id="354"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5"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56"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pic>
        <p:nvPicPr>
          <p:cNvPr id="357" name="config.png" descr="config.png"/>
          <p:cNvPicPr>
            <a:picLocks noChangeAspect="1"/>
          </p:cNvPicPr>
          <p:nvPr/>
        </p:nvPicPr>
        <p:blipFill>
          <a:blip r:embed="rId4">
            <a:extLst/>
          </a:blip>
          <a:stretch>
            <a:fillRect/>
          </a:stretch>
        </p:blipFill>
        <p:spPr>
          <a:xfrm>
            <a:off x="13436600" y="3151806"/>
            <a:ext cx="13004800" cy="37904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1" name="Create a blog with jekyll"/>
          <p:cNvSpPr txBox="1"/>
          <p:nvPr>
            <p:ph type="body" idx="13"/>
          </p:nvPr>
        </p:nvSpPr>
        <p:spPr>
          <a:prstGeom prst="rect">
            <a:avLst/>
          </a:prstGeom>
        </p:spPr>
        <p:txBody>
          <a:bodyPr/>
          <a:lstStyle/>
          <a:p>
            <a:pPr/>
            <a:r>
              <a:t>Create a blog with jekyll</a:t>
            </a:r>
          </a:p>
        </p:txBody>
      </p:sp>
      <p:sp>
        <p:nvSpPr>
          <p:cNvPr id="362"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63" name="Let’s introduce our blog to the world wide web by giving it a title and description!…"/>
          <p:cNvSpPr txBox="1"/>
          <p:nvPr>
            <p:ph type="body" idx="1"/>
          </p:nvPr>
        </p:nvSpPr>
        <p:spPr>
          <a:xfrm>
            <a:off x="406400" y="2791177"/>
            <a:ext cx="12192000" cy="6108701"/>
          </a:xfrm>
          <a:prstGeom prst="rect">
            <a:avLst/>
          </a:prstGeom>
        </p:spPr>
        <p:txBody>
          <a:bodyPr/>
          <a:lstStyle/>
          <a:p>
            <a:pPr>
              <a:buChar char="‣"/>
            </a:pPr>
            <a:r>
              <a:t>Let’s introduce our blog to the world wide web by giving it a title and description!</a:t>
            </a:r>
          </a:p>
          <a:p>
            <a:pPr>
              <a:buChar char="‣"/>
            </a:pPr>
            <a:r>
              <a:t>We will need to edit the _config.yml file to accomplish this.</a:t>
            </a:r>
          </a:p>
        </p:txBody>
      </p:sp>
      <p:sp>
        <p:nvSpPr>
          <p:cNvPr id="36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5" name="Screen Shot 2018-04-11 at 9.47.25 PM.png" descr="Screen Shot 2018-04-11 at 9.47.25 PM.png"/>
          <p:cNvPicPr>
            <a:picLocks noChangeAspect="1"/>
          </p:cNvPicPr>
          <p:nvPr/>
        </p:nvPicPr>
        <p:blipFill>
          <a:blip r:embed="rId3">
            <a:extLst/>
          </a:blip>
          <a:stretch>
            <a:fillRect/>
          </a:stretch>
        </p:blipFill>
        <p:spPr>
          <a:xfrm>
            <a:off x="-227013" y="5827432"/>
            <a:ext cx="13004801" cy="292694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9" name="Create a blog with jekyll"/>
          <p:cNvSpPr txBox="1"/>
          <p:nvPr>
            <p:ph type="body" idx="13"/>
          </p:nvPr>
        </p:nvSpPr>
        <p:spPr>
          <a:prstGeom prst="rect">
            <a:avLst/>
          </a:prstGeom>
        </p:spPr>
        <p:txBody>
          <a:bodyPr/>
          <a:lstStyle/>
          <a:p>
            <a:pPr/>
            <a:r>
              <a:t>Create a blog with jekyll</a:t>
            </a:r>
          </a:p>
        </p:txBody>
      </p:sp>
      <p:sp>
        <p:nvSpPr>
          <p:cNvPr id="370"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71"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444500" indent="-444500">
              <a:buChar char="‣"/>
            </a:pPr>
            <a:r>
              <a:t>Hint: server can be reset by typing "ctrl + C” in terminal followed by “bundle exec jekyll serve”.</a:t>
            </a:r>
          </a:p>
        </p:txBody>
      </p:sp>
      <p:sp>
        <p:nvSpPr>
          <p:cNvPr id="3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0" name="Create a blog with jekyll"/>
          <p:cNvSpPr txBox="1"/>
          <p:nvPr>
            <p:ph type="body" idx="13"/>
          </p:nvPr>
        </p:nvSpPr>
        <p:spPr>
          <a:prstGeom prst="rect">
            <a:avLst/>
          </a:prstGeom>
        </p:spPr>
        <p:txBody>
          <a:bodyPr/>
          <a:lstStyle/>
          <a:p>
            <a:pPr/>
            <a:r>
              <a:t>Create a blog with jekyll</a:t>
            </a:r>
          </a:p>
        </p:txBody>
      </p:sp>
      <p:sp>
        <p:nvSpPr>
          <p:cNvPr id="181"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82" name="Monica Powell, I’m a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b="1">
                <a:solidFill>
                  <a:schemeClr val="accent1"/>
                </a:solidFill>
                <a:latin typeface="Avenir Next"/>
                <a:ea typeface="Avenir Next"/>
                <a:cs typeface="Avenir Next"/>
                <a:sym typeface="Avenir Next"/>
              </a:rPr>
              <a:t>Monica Powell</a:t>
            </a:r>
            <a:r>
              <a:rPr>
                <a:solidFill>
                  <a:schemeClr val="accent1"/>
                </a:solidFill>
              </a:rPr>
              <a:t>,</a:t>
            </a:r>
            <a:r>
              <a:t> I’m a long-time #CodeNewbie!  I currently lead e-mail marketing at Jopwell and periodically write for FreeCodeCamp, Hacker Noon and Code Like A Girl. </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is a self-taught developer and long-time coding enthusiast. She is an active member of the L.A. tech community who volunteers as a developer for small businesses and as a TA for the L.A. chapter of Girl Develop It. </a:t>
            </a:r>
          </a:p>
          <a:p>
            <a:pPr marL="0" indent="0">
              <a:buClrTx/>
              <a:buSzTx/>
              <a:buFontTx/>
              <a:buNone/>
              <a:defRPr sz="3000"/>
            </a:pPr>
            <a:r>
              <a:t>🔗 </a:t>
            </a:r>
            <a:r>
              <a:rPr u="sng">
                <a:solidFill>
                  <a:schemeClr val="accent1"/>
                </a:solidFill>
                <a:hlinkClick r:id="rId4" invalidUrl="" action="" tgtFrame="" tooltip="" history="1" highlightClick="0" endSnd="0"/>
              </a:rPr>
              <a:t>https://dev.niamurrell.com</a:t>
            </a:r>
          </a:p>
        </p:txBody>
      </p:sp>
      <p:sp>
        <p:nvSpPr>
          <p:cNvPr id="183"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76" name="Create a blog with jekyll"/>
          <p:cNvSpPr txBox="1"/>
          <p:nvPr>
            <p:ph type="body" idx="13"/>
          </p:nvPr>
        </p:nvSpPr>
        <p:spPr>
          <a:prstGeom prst="rect">
            <a:avLst/>
          </a:prstGeom>
        </p:spPr>
        <p:txBody>
          <a:bodyPr/>
          <a:lstStyle/>
          <a:p>
            <a:pPr/>
            <a:r>
              <a:t>Create a blog with jekyll</a:t>
            </a:r>
          </a:p>
        </p:txBody>
      </p:sp>
      <p:sp>
        <p:nvSpPr>
          <p:cNvPr id="377"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78"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660400" indent="-660400">
              <a:buClrTx/>
              <a:buSzPct val="100000"/>
              <a:buFontTx/>
              <a:buAutoNum type="arabicPeriod" startAt="1"/>
            </a:pPr>
            <a:r>
              <a:t> Edit  _config.YML</a:t>
            </a:r>
          </a:p>
          <a:p>
            <a:pPr marL="660400" indent="-660400">
              <a:buClrTx/>
              <a:buSzPct val="100000"/>
              <a:buFontTx/>
              <a:buAutoNum type="arabicPeriod" startAt="1"/>
            </a:pPr>
            <a:r>
              <a:t> Restart server </a:t>
            </a:r>
          </a:p>
          <a:p>
            <a:pPr marL="444500" indent="-444500">
              <a:buChar char="‣"/>
            </a:pPr>
            <a:r>
              <a:t>Hint: server can be reset by typing "ctrl + C” in terminal followed by “bundle exec jekyll serve”.</a:t>
            </a:r>
          </a:p>
        </p:txBody>
      </p:sp>
      <p:sp>
        <p:nvSpPr>
          <p:cNvPr id="37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83"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84"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5"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8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87" name="Create a blog with jekyll"/>
          <p:cNvSpPr txBox="1"/>
          <p:nvPr>
            <p:ph type="body" idx="13"/>
          </p:nvPr>
        </p:nvSpPr>
        <p:spPr>
          <a:prstGeom prst="rect">
            <a:avLst/>
          </a:prstGeom>
        </p:spPr>
        <p:txBody>
          <a:bodyPr/>
          <a:lstStyle/>
          <a:p>
            <a:pPr/>
            <a:r>
              <a:t>Create a blog with jekyll</a:t>
            </a:r>
          </a:p>
        </p:txBody>
      </p:sp>
      <p:sp>
        <p:nvSpPr>
          <p:cNvPr id="388"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89" name="Jekyll required file name format for blog posts:…"/>
          <p:cNvSpPr txBox="1"/>
          <p:nvPr>
            <p:ph type="body" idx="1"/>
          </p:nvPr>
        </p:nvSpPr>
        <p:spPr>
          <a:xfrm>
            <a:off x="406400" y="2791177"/>
            <a:ext cx="12192000" cy="6108701"/>
          </a:xfrm>
          <a:prstGeom prst="rect">
            <a:avLst/>
          </a:prstGeom>
        </p:spPr>
        <p:txBody>
          <a:bodyPr/>
          <a:lstStyle/>
          <a:p>
            <a:pPr marL="431165" indent="-431165" defTabSz="566674">
              <a:spcBef>
                <a:spcPts val="2700"/>
              </a:spcBef>
              <a:buChar char="‣"/>
              <a:defRPr sz="3298"/>
            </a:pPr>
            <a:r>
              <a:t>Jekyll required file name format for blog posts:</a:t>
            </a:r>
          </a:p>
          <a:p>
            <a:pPr lvl="1" marL="862330" indent="-431165" defTabSz="566674">
              <a:spcBef>
                <a:spcPts val="2700"/>
              </a:spcBef>
              <a:buChar char="‣"/>
              <a:defRPr sz="3298"/>
            </a:pPr>
            <a:r>
              <a:t>YEAR-MONTH-DAY-title.MARKUP</a:t>
            </a:r>
          </a:p>
          <a:p>
            <a:pPr lvl="1" marL="862330" indent="-431165" defTabSz="566674">
              <a:spcBef>
                <a:spcPts val="2700"/>
              </a:spcBef>
              <a:buChar char="‣"/>
              <a:defRPr sz="3298"/>
            </a:pPr>
            <a:r>
              <a:t>E.g., 2018-05-04-code-land—is-awesome.md</a:t>
            </a:r>
          </a:p>
          <a:p>
            <a:pPr lvl="1" marL="862330" indent="-431165" defTabSz="566674">
              <a:spcBef>
                <a:spcPts val="2700"/>
              </a:spcBef>
              <a:buChar char="‣"/>
              <a:defRPr sz="3298"/>
            </a:pPr>
          </a:p>
          <a:p>
            <a:pPr lvl="1" marL="862330" indent="-431165" defTabSz="566674">
              <a:spcBef>
                <a:spcPts val="2700"/>
              </a:spcBef>
              <a:buChar char="‣"/>
              <a:defRPr sz="3298"/>
            </a:pPr>
          </a:p>
          <a:p>
            <a:pPr lvl="1" marL="862330" indent="-431165" defTabSz="566674">
              <a:spcBef>
                <a:spcPts val="2700"/>
              </a:spcBef>
              <a:buChar char="‣"/>
              <a:defRPr sz="3298"/>
            </a:pPr>
            <a:r>
              <a:t>Learn more about excerpts here: https://m0nica.github.io/dactl/posts/post-excerpts-lead-paragraphs</a:t>
            </a:r>
          </a:p>
        </p:txBody>
      </p:sp>
      <p:sp>
        <p:nvSpPr>
          <p:cNvPr id="39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95" name="Create a blog with jekyll"/>
          <p:cNvSpPr txBox="1"/>
          <p:nvPr>
            <p:ph type="body" idx="13"/>
          </p:nvPr>
        </p:nvSpPr>
        <p:spPr>
          <a:prstGeom prst="rect">
            <a:avLst/>
          </a:prstGeom>
        </p:spPr>
        <p:txBody>
          <a:bodyPr/>
          <a:lstStyle/>
          <a:p>
            <a:pPr/>
            <a:r>
              <a:t>Create a blog with jekyll</a:t>
            </a:r>
          </a:p>
        </p:txBody>
      </p:sp>
      <p:sp>
        <p:nvSpPr>
          <p:cNvPr id="396"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7"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98"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9"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400"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4" name="Create a blog with jekyll"/>
          <p:cNvSpPr txBox="1"/>
          <p:nvPr>
            <p:ph type="body" idx="13"/>
          </p:nvPr>
        </p:nvSpPr>
        <p:spPr>
          <a:prstGeom prst="rect">
            <a:avLst/>
          </a:prstGeom>
        </p:spPr>
        <p:txBody>
          <a:bodyPr/>
          <a:lstStyle/>
          <a:p>
            <a:pPr/>
            <a:r>
              <a:t>Create a blog with jekyll</a:t>
            </a:r>
          </a:p>
        </p:txBody>
      </p:sp>
      <p:sp>
        <p:nvSpPr>
          <p:cNvPr id="405"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6"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4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1" name="Create a blog with jekyll"/>
          <p:cNvSpPr txBox="1"/>
          <p:nvPr>
            <p:ph type="body" idx="13"/>
          </p:nvPr>
        </p:nvSpPr>
        <p:spPr>
          <a:prstGeom prst="rect">
            <a:avLst/>
          </a:prstGeom>
        </p:spPr>
        <p:txBody>
          <a:bodyPr/>
          <a:lstStyle/>
          <a:p>
            <a:pPr/>
            <a:r>
              <a:t>Create a blog with jekyll</a:t>
            </a:r>
          </a:p>
        </p:txBody>
      </p:sp>
      <p:sp>
        <p:nvSpPr>
          <p:cNvPr id="412"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13"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a:buChar char="‣"/>
            </a:pPr>
            <a:r>
              <a:t>Tip: Create a catchy headline to draw readers in!</a:t>
            </a:r>
          </a:p>
        </p:txBody>
      </p:sp>
      <p:sp>
        <p:nvSpPr>
          <p:cNvPr id="41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418" name="Create a blog with jekyll"/>
          <p:cNvSpPr txBox="1"/>
          <p:nvPr>
            <p:ph type="body" idx="13"/>
          </p:nvPr>
        </p:nvSpPr>
        <p:spPr>
          <a:prstGeom prst="rect">
            <a:avLst/>
          </a:prstGeom>
        </p:spPr>
        <p:txBody>
          <a:bodyPr/>
          <a:lstStyle/>
          <a:p>
            <a:pPr/>
            <a:r>
              <a:t>Create a blog with jekyll</a:t>
            </a:r>
          </a:p>
        </p:txBody>
      </p:sp>
      <p:sp>
        <p:nvSpPr>
          <p:cNvPr id="419"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20"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lvl="1">
              <a:buChar char="‣"/>
            </a:pPr>
            <a:r>
              <a:t>1. Edit front matter</a:t>
            </a:r>
          </a:p>
          <a:p>
            <a:pPr lvl="1">
              <a:buChar char="‣"/>
            </a:pPr>
            <a:r>
              <a:t>2. Save the file</a:t>
            </a:r>
          </a:p>
          <a:p>
            <a:pPr lvl="1">
              <a:buChar char="‣"/>
            </a:pPr>
            <a:r>
              <a:t>3. refresh the local version of site</a:t>
            </a:r>
          </a:p>
          <a:p>
            <a:pPr>
              <a:buChar char="‣"/>
            </a:pPr>
            <a:r>
              <a:t>Tip: Create a catchy headline to draw readers in!</a:t>
            </a:r>
          </a:p>
        </p:txBody>
      </p:sp>
      <p:sp>
        <p:nvSpPr>
          <p:cNvPr id="421"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5" name="Create a blog with jekyll"/>
          <p:cNvSpPr txBox="1"/>
          <p:nvPr>
            <p:ph type="body" idx="13"/>
          </p:nvPr>
        </p:nvSpPr>
        <p:spPr>
          <a:prstGeom prst="rect">
            <a:avLst/>
          </a:prstGeom>
        </p:spPr>
        <p:txBody>
          <a:bodyPr/>
          <a:lstStyle/>
          <a:p>
            <a:pPr/>
            <a:r>
              <a:t>Create a blog with jekyll</a:t>
            </a:r>
          </a:p>
        </p:txBody>
      </p:sp>
      <p:sp>
        <p:nvSpPr>
          <p:cNvPr id="426"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7"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defRPr b="1">
                <a:solidFill>
                  <a:schemeClr val="accent1"/>
                </a:solidFill>
                <a:latin typeface="Avenir Next"/>
                <a:ea typeface="Avenir Next"/>
                <a:cs typeface="Avenir Next"/>
                <a:sym typeface="Avenir Next"/>
              </a:defRPr>
            </a:pPr>
            <a:r>
              <a:t>Activity: Write a short post in Markdown about something(s) you’ve learned or enjoyed at Codeland so far!</a:t>
            </a:r>
          </a:p>
        </p:txBody>
      </p:sp>
      <p:sp>
        <p:nvSpPr>
          <p:cNvPr id="4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2" name="Create a blog with jekyll"/>
          <p:cNvSpPr txBox="1"/>
          <p:nvPr>
            <p:ph type="body" idx="13"/>
          </p:nvPr>
        </p:nvSpPr>
        <p:spPr>
          <a:prstGeom prst="rect">
            <a:avLst/>
          </a:prstGeom>
        </p:spPr>
        <p:txBody>
          <a:bodyPr/>
          <a:lstStyle/>
          <a:p>
            <a:pPr/>
            <a:r>
              <a:t>Create a blog with jekyll</a:t>
            </a:r>
          </a:p>
        </p:txBody>
      </p:sp>
      <p:sp>
        <p:nvSpPr>
          <p:cNvPr id="433"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34" name="Body"/>
          <p:cNvSpPr txBox="1"/>
          <p:nvPr>
            <p:ph type="body" idx="1"/>
          </p:nvPr>
        </p:nvSpPr>
        <p:spPr>
          <a:xfrm>
            <a:off x="406400" y="2791177"/>
            <a:ext cx="12192000" cy="6108701"/>
          </a:xfrm>
          <a:prstGeom prst="rect">
            <a:avLst/>
          </a:prstGeom>
        </p:spPr>
        <p:txBody>
          <a:bodyPr/>
          <a:lstStyle/>
          <a:p>
            <a:pPr>
              <a:buChar char="‣"/>
            </a:pPr>
          </a:p>
        </p:txBody>
      </p:sp>
      <p:sp>
        <p:nvSpPr>
          <p:cNvPr id="4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6"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37"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1" name="Create a blog with jekyll"/>
          <p:cNvSpPr txBox="1"/>
          <p:nvPr>
            <p:ph type="body" idx="13"/>
          </p:nvPr>
        </p:nvSpPr>
        <p:spPr>
          <a:prstGeom prst="rect">
            <a:avLst/>
          </a:prstGeom>
        </p:spPr>
        <p:txBody>
          <a:bodyPr/>
          <a:lstStyle/>
          <a:p>
            <a:pPr/>
            <a:r>
              <a:t>Create a blog with jekyll</a:t>
            </a:r>
          </a:p>
        </p:txBody>
      </p:sp>
      <p:sp>
        <p:nvSpPr>
          <p:cNvPr id="442"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43" name="Activity edit post:…"/>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vl2pPr>
              <a:buChar char="‣"/>
            </a:lvl2pPr>
          </a:lstStyle>
          <a:p>
            <a:pPr/>
            <a:r>
              <a:t>Activity edit post:</a:t>
            </a:r>
          </a:p>
          <a:p>
            <a:pPr lvl="1"/>
            <a:r>
              <a:t>Change photo overlay in front matter of our post from red to blue, green, purple or orange.</a:t>
            </a:r>
          </a:p>
        </p:txBody>
      </p:sp>
      <p:sp>
        <p:nvSpPr>
          <p:cNvPr id="4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6" name="Create a blog with jekyll"/>
          <p:cNvSpPr txBox="1"/>
          <p:nvPr>
            <p:ph type="body" idx="13"/>
          </p:nvPr>
        </p:nvSpPr>
        <p:spPr>
          <a:prstGeom prst="rect">
            <a:avLst/>
          </a:prstGeom>
        </p:spPr>
        <p:txBody>
          <a:bodyPr/>
          <a:lstStyle/>
          <a:p>
            <a:pPr/>
            <a:r>
              <a:t>Create a blog with jekyll</a:t>
            </a:r>
          </a:p>
        </p:txBody>
      </p:sp>
      <p:sp>
        <p:nvSpPr>
          <p:cNvPr id="187"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8"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are you hoping to gain from having a blog?</a:t>
            </a:r>
          </a:p>
        </p:txBody>
      </p:sp>
      <p:sp>
        <p:nvSpPr>
          <p:cNvPr id="189"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8" name="Create a blog with jekyll"/>
          <p:cNvSpPr txBox="1"/>
          <p:nvPr>
            <p:ph type="body" idx="13"/>
          </p:nvPr>
        </p:nvSpPr>
        <p:spPr>
          <a:prstGeom prst="rect">
            <a:avLst/>
          </a:prstGeom>
        </p:spPr>
        <p:txBody>
          <a:bodyPr/>
          <a:lstStyle/>
          <a:p>
            <a:pPr/>
            <a:r>
              <a:t>Create a blog with jekyll</a:t>
            </a:r>
          </a:p>
        </p:txBody>
      </p:sp>
      <p:sp>
        <p:nvSpPr>
          <p:cNvPr id="449"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0"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the following commands:</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5" name="Create a blog with jekyll"/>
          <p:cNvSpPr txBox="1"/>
          <p:nvPr>
            <p:ph type="body" idx="13"/>
          </p:nvPr>
        </p:nvSpPr>
        <p:spPr>
          <a:prstGeom prst="rect">
            <a:avLst/>
          </a:prstGeom>
        </p:spPr>
        <p:txBody>
          <a:bodyPr/>
          <a:lstStyle/>
          <a:p>
            <a:pPr/>
            <a:r>
              <a:t>Create a blog with jekyll</a:t>
            </a:r>
          </a:p>
        </p:txBody>
      </p:sp>
      <p:sp>
        <p:nvSpPr>
          <p:cNvPr id="456"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7" name="After successfully committing to GitHub, go to your repository’s settings page:"/>
          <p:cNvSpPr txBox="1"/>
          <p:nvPr>
            <p:ph type="body" idx="1"/>
          </p:nvPr>
        </p:nvSpPr>
        <p:spPr>
          <a:xfrm>
            <a:off x="143971" y="2791177"/>
            <a:ext cx="12192001" cy="6108701"/>
          </a:xfrm>
          <a:prstGeom prst="rect">
            <a:avLst/>
          </a:prstGeom>
        </p:spPr>
        <p:txBody>
          <a:bodyPr/>
          <a:lstStyle>
            <a:lvl1pPr>
              <a:buChar char="‣"/>
            </a:lvl1pPr>
          </a:lstStyle>
          <a:p>
            <a:pPr/>
            <a:r>
              <a:t>After successfully committing to GitHub, go to your repository’s settings page: </a:t>
            </a:r>
          </a:p>
        </p:txBody>
      </p:sp>
      <p:sp>
        <p:nvSpPr>
          <p:cNvPr id="45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9" name="Screen Shot 2018-04-08 at 11.44.57 PM.png" descr="Screen Shot 2018-04-08 at 11.44.57 PM.png"/>
          <p:cNvPicPr>
            <a:picLocks noChangeAspect="1"/>
          </p:cNvPicPr>
          <p:nvPr/>
        </p:nvPicPr>
        <p:blipFill>
          <a:blip r:embed="rId3">
            <a:extLst/>
          </a:blip>
          <a:stretch>
            <a:fillRect/>
          </a:stretch>
        </p:blipFill>
        <p:spPr>
          <a:xfrm>
            <a:off x="2011054" y="4482912"/>
            <a:ext cx="8457834" cy="1349399"/>
          </a:xfrm>
          <a:prstGeom prst="rect">
            <a:avLst/>
          </a:prstGeom>
          <a:ln w="12700">
            <a:miter lim="400000"/>
          </a:ln>
        </p:spPr>
      </p:pic>
      <p:sp>
        <p:nvSpPr>
          <p:cNvPr id="460" name="Rectangle"/>
          <p:cNvSpPr/>
          <p:nvPr/>
        </p:nvSpPr>
        <p:spPr>
          <a:xfrm>
            <a:off x="9130701" y="5300762"/>
            <a:ext cx="1048668" cy="336687"/>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4" name="Create a blog with jekyll"/>
          <p:cNvSpPr txBox="1"/>
          <p:nvPr>
            <p:ph type="body" idx="13"/>
          </p:nvPr>
        </p:nvSpPr>
        <p:spPr>
          <a:prstGeom prst="rect">
            <a:avLst/>
          </a:prstGeom>
        </p:spPr>
        <p:txBody>
          <a:bodyPr/>
          <a:lstStyle/>
          <a:p>
            <a:pPr/>
            <a:r>
              <a:t>Create a blog with jekyll</a:t>
            </a:r>
          </a:p>
        </p:txBody>
      </p:sp>
      <p:sp>
        <p:nvSpPr>
          <p:cNvPr id="465"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7"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68" name="Rectangle"/>
          <p:cNvSpPr/>
          <p:nvPr/>
        </p:nvSpPr>
        <p:spPr>
          <a:xfrm>
            <a:off x="1709577" y="5187343"/>
            <a:ext cx="2777947"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2" name="Create a blog with jekyll"/>
          <p:cNvSpPr txBox="1"/>
          <p:nvPr>
            <p:ph type="body" idx="13"/>
          </p:nvPr>
        </p:nvSpPr>
        <p:spPr>
          <a:prstGeom prst="rect">
            <a:avLst/>
          </a:prstGeom>
        </p:spPr>
        <p:txBody>
          <a:bodyPr/>
          <a:lstStyle/>
          <a:p>
            <a:pPr/>
            <a:r>
              <a:t>Create a blog with jekyll</a:t>
            </a:r>
          </a:p>
        </p:txBody>
      </p:sp>
      <p:sp>
        <p:nvSpPr>
          <p:cNvPr id="473"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74" name="This message should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This message should appear after refreshing the page. You can click the link to view your blog on GitHub.</a:t>
            </a:r>
          </a:p>
        </p:txBody>
      </p:sp>
      <p:sp>
        <p:nvSpPr>
          <p:cNvPr id="4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6"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77"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1" name="Create a blog with jekyll"/>
          <p:cNvSpPr txBox="1"/>
          <p:nvPr>
            <p:ph type="body" idx="13"/>
          </p:nvPr>
        </p:nvSpPr>
        <p:spPr>
          <a:prstGeom prst="rect">
            <a:avLst/>
          </a:prstGeom>
        </p:spPr>
        <p:txBody>
          <a:bodyPr/>
          <a:lstStyle/>
          <a:p>
            <a:pPr/>
            <a:r>
              <a:t>Create a blog with jekyll</a:t>
            </a:r>
          </a:p>
        </p:txBody>
      </p:sp>
      <p:sp>
        <p:nvSpPr>
          <p:cNvPr id="482" name="ADDING CONTENT - code blocks"/>
          <p:cNvSpPr txBox="1"/>
          <p:nvPr>
            <p:ph type="title"/>
          </p:nvPr>
        </p:nvSpPr>
        <p:spPr>
          <a:prstGeom prst="rect">
            <a:avLst/>
          </a:prstGeom>
        </p:spPr>
        <p:txBody>
          <a:bodyPr/>
          <a:lstStyle/>
          <a:p>
            <a:pPr lvl="1" indent="182880" defTabSz="467359">
              <a:spcBef>
                <a:spcPts val="2200"/>
              </a:spcBef>
              <a:defRPr sz="4800"/>
            </a:pPr>
            <a:r>
              <a:t>ADDING CONTENT - code blocks</a:t>
            </a:r>
          </a:p>
        </p:txBody>
      </p:sp>
      <p:sp>
        <p:nvSpPr>
          <p:cNvPr id="483" name="Activity: Add a block of code to your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Add a block of code to your blog post</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highlight ruby %}</a:t>
            </a:r>
          </a:p>
          <a:p>
            <a:pPr marL="0" indent="0" defTabSz="457200">
              <a:lnSpc>
                <a:spcPts val="5900"/>
              </a:lnSpc>
              <a:spcBef>
                <a:spcPts val="0"/>
              </a:spcBef>
              <a:buClrTx/>
              <a:buSzTx/>
              <a:buFontTx/>
              <a:buNone/>
              <a:defRPr b="1" sz="3600">
                <a:solidFill>
                  <a:srgbClr val="008800"/>
                </a:solidFill>
                <a:latin typeface="Courier"/>
                <a:ea typeface="Courier"/>
                <a:cs typeface="Courier"/>
                <a:sym typeface="Courier"/>
              </a:defRPr>
            </a:pPr>
            <a:r>
              <a:t>def</a:t>
            </a:r>
            <a:r>
              <a:rPr b="0">
                <a:solidFill>
                  <a:srgbClr val="333333"/>
                </a:solidFill>
              </a:rPr>
              <a:t> </a:t>
            </a:r>
            <a:r>
              <a:rPr>
                <a:solidFill>
                  <a:srgbClr val="0066BB"/>
                </a:solidFill>
              </a:rPr>
              <a:t>foo</a:t>
            </a:r>
            <a:endParaRPr b="0">
              <a:solidFill>
                <a:srgbClr val="333333"/>
              </a:solidFill>
            </a:endParaRP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puts 'foo'</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end</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endhighlight %}</a:t>
            </a:r>
          </a:p>
        </p:txBody>
      </p:sp>
      <p:sp>
        <p:nvSpPr>
          <p:cNvPr id="4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8" name="Create a blog with jekyll"/>
          <p:cNvSpPr txBox="1"/>
          <p:nvPr>
            <p:ph type="body" idx="13"/>
          </p:nvPr>
        </p:nvSpPr>
        <p:spPr>
          <a:prstGeom prst="rect">
            <a:avLst/>
          </a:prstGeom>
        </p:spPr>
        <p:txBody>
          <a:bodyPr/>
          <a:lstStyle/>
          <a:p>
            <a:pPr/>
            <a:r>
              <a:t>Create a blog with jekyll</a:t>
            </a:r>
          </a:p>
        </p:txBody>
      </p:sp>
      <p:sp>
        <p:nvSpPr>
          <p:cNvPr id="489" name="HIDING CONTENT - DRAFTS"/>
          <p:cNvSpPr txBox="1"/>
          <p:nvPr>
            <p:ph type="title"/>
          </p:nvPr>
        </p:nvSpPr>
        <p:spPr>
          <a:prstGeom prst="rect">
            <a:avLst/>
          </a:prstGeom>
        </p:spPr>
        <p:txBody>
          <a:bodyPr/>
          <a:lstStyle/>
          <a:p>
            <a:pPr lvl="1" indent="182880" defTabSz="467359">
              <a:spcBef>
                <a:spcPts val="2200"/>
              </a:spcBef>
              <a:defRPr sz="4800"/>
            </a:pPr>
            <a:r>
              <a:t>HIDING CONTENT - DRAFTS</a:t>
            </a:r>
          </a:p>
        </p:txBody>
      </p:sp>
      <p:sp>
        <p:nvSpPr>
          <p:cNvPr id="490" name="Activity: Create a draft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a draft blog post </a:t>
            </a:r>
          </a:p>
          <a:p>
            <a:pPr marL="660400" indent="-660400">
              <a:buClrTx/>
              <a:buSzPct val="100000"/>
              <a:buFontTx/>
              <a:buAutoNum type="arabicPeriod" startAt="1"/>
            </a:pPr>
            <a:r>
              <a:t>Drafts are posts without date.</a:t>
            </a:r>
          </a:p>
          <a:p>
            <a:pPr marL="660400" indent="-660400">
              <a:buClrTx/>
              <a:buSzPct val="100000"/>
              <a:buFontTx/>
              <a:buAutoNum type="arabicPeriod" startAt="1"/>
            </a:pPr>
            <a:r>
              <a:t>Should go in a _drafts folder (in project’s root directory)</a:t>
            </a:r>
          </a:p>
          <a:p>
            <a:pPr marL="660400" indent="-660400">
              <a:buClrTx/>
              <a:buSzPct val="100000"/>
              <a:buFontTx/>
              <a:buAutoNum type="arabicPeriod" startAt="1"/>
            </a:pPr>
            <a:r>
              <a:t>Drafts should only appear when you run: </a:t>
            </a:r>
          </a:p>
          <a:p>
            <a:pPr lvl="1">
              <a:buChar char="‣"/>
            </a:pPr>
            <a:r>
              <a:t>bundle exec jekyll serve —-drafts</a:t>
            </a:r>
          </a:p>
        </p:txBody>
      </p:sp>
      <p:sp>
        <p:nvSpPr>
          <p:cNvPr id="4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5" name="Create a blog with jekyll"/>
          <p:cNvSpPr txBox="1"/>
          <p:nvPr>
            <p:ph type="body" idx="13"/>
          </p:nvPr>
        </p:nvSpPr>
        <p:spPr>
          <a:prstGeom prst="rect">
            <a:avLst/>
          </a:prstGeom>
        </p:spPr>
        <p:txBody>
          <a:bodyPr/>
          <a:lstStyle/>
          <a:p>
            <a:pPr/>
            <a:r>
              <a:t>Create a blog with jekyll</a:t>
            </a:r>
          </a:p>
        </p:txBody>
      </p:sp>
      <p:sp>
        <p:nvSpPr>
          <p:cNvPr id="496"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97" name="Activity: Edit About page to better reflect YOU!"/>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stStyle>
          <a:p>
            <a:pPr/>
            <a:r>
              <a:t>Activity: Edit About page to better reflect YOU! </a:t>
            </a:r>
          </a:p>
        </p:txBody>
      </p:sp>
      <p:sp>
        <p:nvSpPr>
          <p:cNvPr id="49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502" name="Create a blog with jekyll"/>
          <p:cNvSpPr txBox="1"/>
          <p:nvPr>
            <p:ph type="body" idx="13"/>
          </p:nvPr>
        </p:nvSpPr>
        <p:spPr>
          <a:prstGeom prst="rect">
            <a:avLst/>
          </a:prstGeom>
        </p:spPr>
        <p:txBody>
          <a:bodyPr/>
          <a:lstStyle/>
          <a:p>
            <a:pPr/>
            <a:r>
              <a:t>Create a blog with jekyll</a:t>
            </a:r>
          </a:p>
        </p:txBody>
      </p:sp>
      <p:sp>
        <p:nvSpPr>
          <p:cNvPr id="503"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504"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50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9" name="Create a blog with jekyll"/>
          <p:cNvSpPr txBox="1"/>
          <p:nvPr>
            <p:ph type="body" idx="13"/>
          </p:nvPr>
        </p:nvSpPr>
        <p:spPr>
          <a:prstGeom prst="rect">
            <a:avLst/>
          </a:prstGeom>
        </p:spPr>
        <p:txBody>
          <a:bodyPr/>
          <a:lstStyle/>
          <a:p>
            <a:pPr/>
            <a:r>
              <a:t>Create a blog with jekyll</a:t>
            </a:r>
          </a:p>
        </p:txBody>
      </p:sp>
      <p:sp>
        <p:nvSpPr>
          <p:cNvPr id="510"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1" name="Currently our about.md file is using our author photos which are defined in config.yml."/>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a:t>
            </a:r>
            <a:r>
              <a:rPr b="1">
                <a:latin typeface="Avenir Next"/>
                <a:ea typeface="Avenir Next"/>
                <a:cs typeface="Avenir Next"/>
                <a:sym typeface="Avenir Next"/>
              </a:rPr>
              <a:t>config.yml</a:t>
            </a:r>
            <a:r>
              <a:t>.</a:t>
            </a:r>
          </a:p>
        </p:txBody>
      </p:sp>
      <p:sp>
        <p:nvSpPr>
          <p:cNvPr id="5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generic-about.png" descr="generic-about.png"/>
          <p:cNvPicPr>
            <a:picLocks noChangeAspect="1"/>
          </p:cNvPicPr>
          <p:nvPr/>
        </p:nvPicPr>
        <p:blipFill>
          <a:blip r:embed="rId3">
            <a:extLst/>
          </a:blip>
          <a:stretch>
            <a:fillRect/>
          </a:stretch>
        </p:blipFill>
        <p:spPr>
          <a:xfrm>
            <a:off x="13152707" y="1841592"/>
            <a:ext cx="11963401" cy="7048501"/>
          </a:xfrm>
          <a:prstGeom prst="rect">
            <a:avLst/>
          </a:prstGeom>
          <a:ln w="12700">
            <a:miter lim="400000"/>
          </a:ln>
        </p:spPr>
      </p:pic>
      <p:pic>
        <p:nvPicPr>
          <p:cNvPr id="514" name="Screen Shot 2018-04-07 at 5.31.33 PM.png" descr="Screen Shot 2018-04-07 at 5.31.33 PM.png"/>
          <p:cNvPicPr>
            <a:picLocks noChangeAspect="1"/>
          </p:cNvPicPr>
          <p:nvPr/>
        </p:nvPicPr>
        <p:blipFill>
          <a:blip r:embed="rId4">
            <a:extLst/>
          </a:blip>
          <a:stretch>
            <a:fillRect/>
          </a:stretch>
        </p:blipFill>
        <p:spPr>
          <a:xfrm>
            <a:off x="13197741" y="303342"/>
            <a:ext cx="9156701" cy="3581401"/>
          </a:xfrm>
          <a:prstGeom prst="rect">
            <a:avLst/>
          </a:prstGeom>
          <a:ln w="12700">
            <a:miter lim="400000"/>
          </a:ln>
        </p:spPr>
      </p:pic>
      <p:pic>
        <p:nvPicPr>
          <p:cNvPr id="515" name="Screen Shot 2018-04-07 at 5.32.03 PM.png" descr="Screen Shot 2018-04-07 at 5.32.03 PM.png"/>
          <p:cNvPicPr>
            <a:picLocks noChangeAspect="1"/>
          </p:cNvPicPr>
          <p:nvPr/>
        </p:nvPicPr>
        <p:blipFill>
          <a:blip r:embed="rId5">
            <a:extLst/>
          </a:blip>
          <a:stretch>
            <a:fillRect/>
          </a:stretch>
        </p:blipFill>
        <p:spPr>
          <a:xfrm>
            <a:off x="2686050" y="4970441"/>
            <a:ext cx="7632700" cy="2908301"/>
          </a:xfrm>
          <a:prstGeom prst="rect">
            <a:avLst/>
          </a:prstGeom>
          <a:ln w="12700">
            <a:miter lim="400000"/>
          </a:ln>
        </p:spPr>
      </p:pic>
      <p:sp>
        <p:nvSpPr>
          <p:cNvPr id="516" name="about.md referencing image set in config.yml"/>
          <p:cNvSpPr txBox="1"/>
          <p:nvPr/>
        </p:nvSpPr>
        <p:spPr>
          <a:xfrm>
            <a:off x="3922077" y="8032333"/>
            <a:ext cx="541782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about.md referencing image set in config.yml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0" name="Create a blog with jekyll"/>
          <p:cNvSpPr txBox="1"/>
          <p:nvPr>
            <p:ph type="body" idx="13"/>
          </p:nvPr>
        </p:nvSpPr>
        <p:spPr>
          <a:prstGeom prst="rect">
            <a:avLst/>
          </a:prstGeom>
        </p:spPr>
        <p:txBody>
          <a:bodyPr/>
          <a:lstStyle/>
          <a:p>
            <a:pPr/>
            <a:r>
              <a:t>Create a blog with jekyll</a:t>
            </a:r>
          </a:p>
        </p:txBody>
      </p:sp>
      <p:sp>
        <p:nvSpPr>
          <p:cNvPr id="521"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22"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In config file change line 38 and 39 to the name of your file:  </a:t>
            </a:r>
          </a:p>
          <a:p>
            <a:pPr marL="0" indent="0" algn="ctr">
              <a:buClrTx/>
              <a:buSzTx/>
              <a:buFontTx/>
              <a:buNone/>
            </a:pPr>
            <a:r>
              <a:t>38  photo                     : “uploads/me2.png”</a:t>
            </a:r>
          </a:p>
          <a:p>
            <a:pPr marL="0" indent="0">
              <a:buClrTx/>
              <a:buSzTx/>
              <a:buFontTx/>
              <a:buNone/>
            </a:pPr>
            <a:r>
              <a:t>2. Reset Server</a:t>
            </a:r>
          </a:p>
        </p:txBody>
      </p:sp>
      <p:sp>
        <p:nvSpPr>
          <p:cNvPr id="5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4" name="Screen Shot 2018-04-07 at 5.38.53 PM.png" descr="Screen Shot 2018-04-07 at 5.38.53 PM.png"/>
          <p:cNvPicPr>
            <a:picLocks noChangeAspect="1"/>
          </p:cNvPicPr>
          <p:nvPr/>
        </p:nvPicPr>
        <p:blipFill>
          <a:blip r:embed="rId3">
            <a:extLst/>
          </a:blip>
          <a:stretch>
            <a:fillRect/>
          </a:stretch>
        </p:blipFill>
        <p:spPr>
          <a:xfrm>
            <a:off x="13220803" y="1371600"/>
            <a:ext cx="12306301" cy="70104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3" name="Create a blog with jekyll"/>
          <p:cNvSpPr txBox="1"/>
          <p:nvPr>
            <p:ph type="body" idx="13"/>
          </p:nvPr>
        </p:nvSpPr>
        <p:spPr>
          <a:prstGeom prst="rect">
            <a:avLst/>
          </a:prstGeom>
        </p:spPr>
        <p:txBody>
          <a:bodyPr/>
          <a:lstStyle/>
          <a:p>
            <a:pPr/>
            <a:r>
              <a:t>Create a blog with jekyll</a:t>
            </a:r>
          </a:p>
        </p:txBody>
      </p:sp>
      <p:sp>
        <p:nvSpPr>
          <p:cNvPr id="194"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95" name="Examples of Jekyll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Examples of Jekyll Sites</a:t>
            </a:r>
          </a:p>
          <a:p>
            <a:pPr marL="660400" indent="-660400">
              <a:buClrTx/>
              <a:buSzPct val="100000"/>
              <a:buFontTx/>
              <a:buAutoNum type="arabicPeriod" startAt="1"/>
            </a:pPr>
            <a:r>
              <a:t>Static vs. Dynamic Sites</a:t>
            </a:r>
          </a:p>
          <a:p>
            <a:pPr marL="660400" indent="-660400">
              <a:buClrTx/>
              <a:buSzPct val="100000"/>
              <a:buFontTx/>
              <a:buAutoNum type="arabicPeriod" startAt="1"/>
            </a:pPr>
            <a:r>
              <a:t>Jekyll Overview </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p:txBody>
      </p:sp>
      <p:sp>
        <p:nvSpPr>
          <p:cNvPr id="19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8" name="cREATE A BLOG WITH JEKYLL"/>
          <p:cNvSpPr txBox="1"/>
          <p:nvPr>
            <p:ph type="body" idx="13"/>
          </p:nvPr>
        </p:nvSpPr>
        <p:spPr>
          <a:prstGeom prst="rect">
            <a:avLst/>
          </a:prstGeom>
        </p:spPr>
        <p:txBody>
          <a:bodyPr/>
          <a:lstStyle/>
          <a:p>
            <a:pPr/>
            <a:r>
              <a:t>cREATE A BLOG WITH JEKYLL</a:t>
            </a:r>
          </a:p>
        </p:txBody>
      </p:sp>
      <p:sp>
        <p:nvSpPr>
          <p:cNvPr id="529"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30" name="Pictures are important when blogging. You should never use photos you do not have the rights to use."/>
          <p:cNvSpPr txBox="1"/>
          <p:nvPr>
            <p:ph type="body" idx="1"/>
          </p:nvPr>
        </p:nvSpPr>
        <p:spPr>
          <a:prstGeom prst="rect">
            <a:avLst/>
          </a:prstGeom>
        </p:spPr>
        <p:txBody>
          <a:bodyPr numCol="2" spcCol="609600"/>
          <a:lstStyle/>
          <a:p>
            <a:pPr marL="0" indent="0">
              <a:buClrTx/>
              <a:buSzTx/>
              <a:buFontTx/>
              <a:buNone/>
              <a:defRPr>
                <a:latin typeface="Avenir Next"/>
                <a:ea typeface="Avenir Next"/>
                <a:cs typeface="Avenir Next"/>
                <a:sym typeface="Avenir Next"/>
              </a:defRPr>
            </a:pPr>
            <a:r>
              <a:t>Pictures are important when blogging. You should </a:t>
            </a:r>
            <a:r>
              <a:rPr b="1"/>
              <a:t>never</a:t>
            </a:r>
            <a:r>
              <a:t> use photos you do not have the rights to use.</a:t>
            </a:r>
          </a:p>
        </p:txBody>
      </p:sp>
      <p:pic>
        <p:nvPicPr>
          <p:cNvPr id="531" name="coding-computer-data-577585.jpg" descr="coding-computer-data-577585.jpg"/>
          <p:cNvPicPr>
            <a:picLocks noChangeAspect="1"/>
          </p:cNvPicPr>
          <p:nvPr/>
        </p:nvPicPr>
        <p:blipFill>
          <a:blip r:embed="rId3">
            <a:extLst/>
          </a:blip>
          <a:stretch>
            <a:fillRect/>
          </a:stretch>
        </p:blipFill>
        <p:spPr>
          <a:xfrm>
            <a:off x="6439781" y="2847021"/>
            <a:ext cx="6041078" cy="452945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5" name="cREATE A BLOG WITH JEKYLL"/>
          <p:cNvSpPr txBox="1"/>
          <p:nvPr>
            <p:ph type="body" idx="13"/>
          </p:nvPr>
        </p:nvSpPr>
        <p:spPr>
          <a:prstGeom prst="rect">
            <a:avLst/>
          </a:prstGeom>
        </p:spPr>
        <p:txBody>
          <a:bodyPr/>
          <a:lstStyle/>
          <a:p>
            <a:pPr/>
            <a:r>
              <a:t>cREATE A BLOG WITH JEKYLL</a:t>
            </a:r>
          </a:p>
        </p:txBody>
      </p:sp>
      <p:sp>
        <p:nvSpPr>
          <p:cNvPr id="536"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37" name="Below are stock photos that are free for re-use:…"/>
          <p:cNvSpPr txBox="1"/>
          <p:nvPr>
            <p:ph type="body" idx="1"/>
          </p:nvPr>
        </p:nvSpPr>
        <p:spPr>
          <a:prstGeom prst="rect">
            <a:avLst/>
          </a:prstGeom>
        </p:spPr>
        <p:txBody>
          <a:bodyPr/>
          <a:lstStyle/>
          <a:p>
            <a:pPr marL="0" indent="0">
              <a:buClrTx/>
              <a:buSzTx/>
              <a:buFontTx/>
              <a:buNone/>
              <a:defRPr>
                <a:latin typeface="Avenir Next"/>
                <a:ea typeface="Avenir Next"/>
                <a:cs typeface="Avenir Next"/>
                <a:sym typeface="Avenir Next"/>
              </a:defRPr>
            </a:pPr>
            <a:r>
              <a:t>Below are stock photos that are free for re-use:</a:t>
            </a:r>
          </a:p>
          <a:p>
            <a:pPr marL="849779" indent="-849779">
              <a:buChar char="‣"/>
              <a:defRPr>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849779" indent="-849779">
              <a:buChar char="‣"/>
              <a:defRPr>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849779" indent="-849779">
              <a:buChar char="‣"/>
              <a:defRPr>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9" name="Create a blog with jekyll"/>
          <p:cNvSpPr txBox="1"/>
          <p:nvPr>
            <p:ph type="body" idx="13"/>
          </p:nvPr>
        </p:nvSpPr>
        <p:spPr>
          <a:prstGeom prst="rect">
            <a:avLst/>
          </a:prstGeom>
        </p:spPr>
        <p:txBody>
          <a:bodyPr/>
          <a:lstStyle/>
          <a:p>
            <a:pPr/>
            <a:r>
              <a:t>Create a blog with jekyll</a:t>
            </a:r>
          </a:p>
        </p:txBody>
      </p:sp>
      <p:sp>
        <p:nvSpPr>
          <p:cNvPr id="540"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41" name="Find an imag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a:t>
            </a:r>
          </a:p>
          <a:p>
            <a:pPr marL="660400" indent="-660400">
              <a:buClrTx/>
              <a:buSzPct val="100000"/>
              <a:buFontTx/>
              <a:buAutoNum type="arabicPeriod" startAt="1"/>
            </a:pPr>
            <a:r>
              <a:t>Add image to assets.</a:t>
            </a:r>
          </a:p>
          <a:p>
            <a:pPr marL="660400" indent="-660400">
              <a:buClrTx/>
              <a:buSzPct val="100000"/>
              <a:buFontTx/>
              <a:buAutoNum type="arabicPeriod" startAt="1"/>
            </a:pPr>
            <a:r>
              <a:t>In YAML post </a:t>
            </a:r>
            <a:r>
              <a:rPr b="1">
                <a:latin typeface="Avenir Next"/>
                <a:ea typeface="Avenir Next"/>
                <a:cs typeface="Avenir Next"/>
                <a:sym typeface="Avenir Next"/>
              </a:rPr>
              <a:t>hero:</a:t>
            </a:r>
            <a:r>
              <a:t> reference relative path “/assets/img/filename.jpg”</a:t>
            </a:r>
          </a:p>
        </p:txBody>
      </p:sp>
      <p:sp>
        <p:nvSpPr>
          <p:cNvPr id="54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6" name="cREATE A BLOG WITH JEKYLL"/>
          <p:cNvSpPr txBox="1"/>
          <p:nvPr>
            <p:ph type="body" idx="13"/>
          </p:nvPr>
        </p:nvSpPr>
        <p:spPr>
          <a:prstGeom prst="rect">
            <a:avLst/>
          </a:prstGeom>
        </p:spPr>
        <p:txBody>
          <a:bodyPr/>
          <a:lstStyle/>
          <a:p>
            <a:pPr/>
            <a:r>
              <a:t>cREATE A BLOG WITH JEKYLL</a:t>
            </a:r>
          </a:p>
        </p:txBody>
      </p:sp>
      <p:sp>
        <p:nvSpPr>
          <p:cNvPr id="54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8" name="“Posts with share buttons make content 7 times more shareable than content without them”…"/>
          <p:cNvSpPr txBox="1"/>
          <p:nvPr>
            <p:ph type="body" idx="1"/>
          </p:nvPr>
        </p:nvSpPr>
        <p:spPr>
          <a:prstGeom prst="rect">
            <a:avLst/>
          </a:prstGeom>
        </p:spPr>
        <p:txBody>
          <a:bodyPr/>
          <a:lstStyle/>
          <a:p>
            <a:pPr marL="444500" indent="-444500">
              <a:defRPr sz="3600"/>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44500" indent="-444500">
              <a:defRPr sz="3600"/>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0" name="Create a blog with jekyll"/>
          <p:cNvSpPr txBox="1"/>
          <p:nvPr>
            <p:ph type="body" idx="13"/>
          </p:nvPr>
        </p:nvSpPr>
        <p:spPr>
          <a:prstGeom prst="rect">
            <a:avLst/>
          </a:prstGeom>
        </p:spPr>
        <p:txBody>
          <a:bodyPr/>
          <a:lstStyle/>
          <a:p>
            <a:pPr/>
            <a:r>
              <a:t>Create a blog with jekyll</a:t>
            </a:r>
          </a:p>
        </p:txBody>
      </p:sp>
      <p:sp>
        <p:nvSpPr>
          <p:cNvPr id="55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2" name="Partial layouts can be found in the /_includes folder of our project.…"/>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a:t>
            </a:r>
          </a:p>
          <a:p>
            <a:pPr>
              <a:buChar char="‣"/>
            </a:pPr>
            <a:r>
              <a:t>Partials =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5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4"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8" name="Create a blog with jekyll"/>
          <p:cNvSpPr txBox="1"/>
          <p:nvPr>
            <p:ph type="body" idx="13"/>
          </p:nvPr>
        </p:nvSpPr>
        <p:spPr>
          <a:prstGeom prst="rect">
            <a:avLst/>
          </a:prstGeom>
        </p:spPr>
        <p:txBody>
          <a:bodyPr/>
          <a:lstStyle/>
          <a:p>
            <a:pPr/>
            <a:r>
              <a:t>Create a blog with jekyll</a:t>
            </a:r>
          </a:p>
        </p:txBody>
      </p:sp>
      <p:sp>
        <p:nvSpPr>
          <p:cNvPr id="55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0" name="We will be using Font Awesome’s free social icons.…"/>
          <p:cNvSpPr txBox="1"/>
          <p:nvPr>
            <p:ph type="body" idx="1"/>
          </p:nvPr>
        </p:nvSpPr>
        <p:spPr>
          <a:xfrm>
            <a:off x="406400" y="2791177"/>
            <a:ext cx="12192000" cy="6108701"/>
          </a:xfrm>
          <a:prstGeom prst="rect">
            <a:avLst/>
          </a:prstGeom>
        </p:spPr>
        <p:txBody>
          <a:bodyPr/>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r>
              <a:t>FA is referenced in the head of our head.html:</a:t>
            </a:r>
          </a:p>
        </p:txBody>
      </p:sp>
      <p:sp>
        <p:nvSpPr>
          <p:cNvPr id="5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2" name="Screen Shot 2018-04-08 at 11.31.15 PM.png" descr="Screen Shot 2018-04-08 at 11.31.15 PM.png"/>
          <p:cNvPicPr>
            <a:picLocks noChangeAspect="1"/>
          </p:cNvPicPr>
          <p:nvPr/>
        </p:nvPicPr>
        <p:blipFill>
          <a:blip r:embed="rId4">
            <a:extLst/>
          </a:blip>
          <a:stretch>
            <a:fillRect/>
          </a:stretch>
        </p:blipFill>
        <p:spPr>
          <a:xfrm>
            <a:off x="3663748" y="5108389"/>
            <a:ext cx="6184907" cy="344028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6" name="Create a blog with jekyll"/>
          <p:cNvSpPr txBox="1"/>
          <p:nvPr>
            <p:ph type="body" idx="13"/>
          </p:nvPr>
        </p:nvSpPr>
        <p:spPr>
          <a:prstGeom prst="rect">
            <a:avLst/>
          </a:prstGeom>
        </p:spPr>
        <p:txBody>
          <a:bodyPr/>
          <a:lstStyle/>
          <a:p>
            <a:pPr/>
            <a:r>
              <a:t>Create a blog with jekyll</a:t>
            </a:r>
          </a:p>
        </p:txBody>
      </p:sp>
      <p:sp>
        <p:nvSpPr>
          <p:cNvPr id="56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8"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442468" indent="-442468" defTabSz="391414">
              <a:spcBef>
                <a:spcPts val="1800"/>
              </a:spcBef>
              <a:buClrTx/>
              <a:buSzPct val="100000"/>
              <a:buFontTx/>
              <a:buAutoNum type="arabicPeriod" startAt="1"/>
              <a:defRPr sz="2278"/>
            </a:pPr>
            <a:r>
              <a:t>Create a file named </a:t>
            </a:r>
            <a:r>
              <a:rPr b="1">
                <a:latin typeface="Avenir Next"/>
                <a:ea typeface="Avenir Next"/>
                <a:cs typeface="Avenir Next"/>
                <a:sym typeface="Avenir Next"/>
              </a:rPr>
              <a:t>share_icons.html</a:t>
            </a:r>
            <a:r>
              <a:t> in the post folder within the _includes folder.</a:t>
            </a:r>
          </a:p>
          <a:p>
            <a:pPr marL="442468" indent="-442468" defTabSz="391414">
              <a:spcBef>
                <a:spcPts val="1800"/>
              </a:spcBef>
              <a:buClrTx/>
              <a:buSzPct val="100000"/>
              <a:buFontTx/>
              <a:buAutoNum type="arabicPeriod" startAt="1"/>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6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0"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4" name="Create a blog with jekyll"/>
          <p:cNvSpPr txBox="1"/>
          <p:nvPr>
            <p:ph type="body" idx="13"/>
          </p:nvPr>
        </p:nvSpPr>
        <p:spPr>
          <a:prstGeom prst="rect">
            <a:avLst/>
          </a:prstGeom>
        </p:spPr>
        <p:txBody>
          <a:bodyPr/>
          <a:lstStyle/>
          <a:p>
            <a:pPr/>
            <a:r>
              <a:t>Create a blog with jekyll</a:t>
            </a:r>
          </a:p>
        </p:txBody>
      </p:sp>
      <p:sp>
        <p:nvSpPr>
          <p:cNvPr id="575"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76" name="Add HTML for social icons to share_icons.html…"/>
          <p:cNvSpPr txBox="1"/>
          <p:nvPr>
            <p:ph type="body" idx="1"/>
          </p:nvPr>
        </p:nvSpPr>
        <p:spPr>
          <a:xfrm>
            <a:off x="406400" y="2908300"/>
            <a:ext cx="12192000" cy="6108700"/>
          </a:xfrm>
          <a:prstGeom prst="rect">
            <a:avLst/>
          </a:prstGeom>
        </p:spPr>
        <p:txBody>
          <a:bodyPr/>
          <a:lstStyle/>
          <a:p>
            <a:pPr marL="426719" indent="-426719" defTabSz="560831">
              <a:spcBef>
                <a:spcPts val="2600"/>
              </a:spcBef>
              <a:buChar char="‣"/>
              <a:defRPr sz="3264"/>
            </a:pPr>
            <a:r>
              <a:t>Add HTML for social icons to </a:t>
            </a:r>
            <a:r>
              <a:rPr b="1">
                <a:latin typeface="Avenir Next"/>
                <a:ea typeface="Avenir Next"/>
                <a:cs typeface="Avenir Next"/>
                <a:sym typeface="Avenir Next"/>
              </a:rPr>
              <a:t>share_icons.html</a:t>
            </a: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A4A64"/>
                </a:solidFill>
                <a:latin typeface="Monaco"/>
                <a:ea typeface="Monaco"/>
                <a:cs typeface="Monaco"/>
                <a:sym typeface="Monaco"/>
              </a:defRPr>
            </a:pPr>
            <a:r>
              <a:t>&lt;/ul&gt;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&lt;/div&gt;</a:t>
            </a:r>
          </a:p>
        </p:txBody>
      </p:sp>
      <p:sp>
        <p:nvSpPr>
          <p:cNvPr id="5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1" name="Create a blog with jekyll"/>
          <p:cNvSpPr txBox="1"/>
          <p:nvPr>
            <p:ph type="body" idx="13"/>
          </p:nvPr>
        </p:nvSpPr>
        <p:spPr>
          <a:prstGeom prst="rect">
            <a:avLst/>
          </a:prstGeom>
        </p:spPr>
        <p:txBody>
          <a:bodyPr/>
          <a:lstStyle/>
          <a:p>
            <a:pPr/>
            <a:r>
              <a:t>Create a blog with jekyll</a:t>
            </a:r>
          </a:p>
        </p:txBody>
      </p:sp>
      <p:sp>
        <p:nvSpPr>
          <p:cNvPr id="582"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83"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8" name="Create a blog with jekyll"/>
          <p:cNvSpPr txBox="1"/>
          <p:nvPr>
            <p:ph type="body" idx="13"/>
          </p:nvPr>
        </p:nvSpPr>
        <p:spPr>
          <a:prstGeom prst="rect">
            <a:avLst/>
          </a:prstGeom>
        </p:spPr>
        <p:txBody>
          <a:bodyPr/>
          <a:lstStyle/>
          <a:p>
            <a:pPr/>
            <a:r>
              <a:t>Create a blog with jekyll</a:t>
            </a:r>
          </a:p>
        </p:txBody>
      </p:sp>
      <p:sp>
        <p:nvSpPr>
          <p:cNvPr id="58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90"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0" name="2) STATIC VS DYNAMIC SITES"/>
          <p:cNvSpPr txBox="1"/>
          <p:nvPr>
            <p:ph type="body" idx="13"/>
          </p:nvPr>
        </p:nvSpPr>
        <p:spPr>
          <a:prstGeom prst="rect">
            <a:avLst/>
          </a:prstGeom>
        </p:spPr>
        <p:txBody>
          <a:bodyPr/>
          <a:lstStyle/>
          <a:p>
            <a:pPr/>
            <a:r>
              <a:t>2) STATIC VS DYNAMIC SITES</a:t>
            </a:r>
          </a:p>
        </p:txBody>
      </p:sp>
      <p:sp>
        <p:nvSpPr>
          <p:cNvPr id="201"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20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204"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5" name="Create a blog with jekyll"/>
          <p:cNvSpPr txBox="1"/>
          <p:nvPr>
            <p:ph type="body" idx="13"/>
          </p:nvPr>
        </p:nvSpPr>
        <p:spPr>
          <a:prstGeom prst="rect">
            <a:avLst/>
          </a:prstGeom>
        </p:spPr>
        <p:txBody>
          <a:bodyPr/>
          <a:lstStyle/>
          <a:p>
            <a:pPr/>
            <a:r>
              <a:t>Create a blog with jekyll</a:t>
            </a:r>
          </a:p>
        </p:txBody>
      </p:sp>
      <p:sp>
        <p:nvSpPr>
          <p:cNvPr id="596"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97"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59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9"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03" name="Create a blog with jekyll"/>
          <p:cNvSpPr txBox="1"/>
          <p:nvPr>
            <p:ph type="body" idx="13"/>
          </p:nvPr>
        </p:nvSpPr>
        <p:spPr>
          <a:prstGeom prst="rect">
            <a:avLst/>
          </a:prstGeom>
        </p:spPr>
        <p:txBody>
          <a:bodyPr/>
          <a:lstStyle/>
          <a:p>
            <a:pPr/>
            <a:r>
              <a:t>Create a blog with jekyll</a:t>
            </a:r>
          </a:p>
        </p:txBody>
      </p:sp>
      <p:sp>
        <p:nvSpPr>
          <p:cNvPr id="604"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05" name="Change the hex color in line 24 from $link-color: #8BC34A; to another hex color."/>
          <p:cNvSpPr txBox="1"/>
          <p:nvPr>
            <p:ph type="body" idx="1"/>
          </p:nvPr>
        </p:nvSpPr>
        <p:spPr>
          <a:xfrm>
            <a:off x="406400" y="2791177"/>
            <a:ext cx="12192000" cy="6108701"/>
          </a:xfrm>
          <a:prstGeom prst="rect">
            <a:avLst/>
          </a:prstGeom>
        </p:spPr>
        <p:txBody>
          <a:bodyPr/>
          <a:lstStyle/>
          <a:p>
            <a:pPr>
              <a:buChar char="‣"/>
            </a:pPr>
            <a:r>
              <a:t>Change the hex color in line 24 from $link-color: </a:t>
            </a:r>
            <a:r>
              <a:rPr>
                <a:solidFill>
                  <a:srgbClr val="8C868F"/>
                </a:solidFill>
              </a:rPr>
              <a:t>#8BC34A; to another hex color. </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p:txBody>
      </p:sp>
      <p:sp>
        <p:nvSpPr>
          <p:cNvPr id="60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7"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08"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
        <p:nvSpPr>
          <p:cNvPr id="609" name="Arrow"/>
          <p:cNvSpPr/>
          <p:nvPr/>
        </p:nvSpPr>
        <p:spPr>
          <a:xfrm>
            <a:off x="5765800" y="7256690"/>
            <a:ext cx="457200" cy="457201"/>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13" name="Create a blog with jekyll"/>
          <p:cNvSpPr txBox="1"/>
          <p:nvPr>
            <p:ph type="body" idx="13"/>
          </p:nvPr>
        </p:nvSpPr>
        <p:spPr>
          <a:prstGeom prst="rect">
            <a:avLst/>
          </a:prstGeom>
        </p:spPr>
        <p:txBody>
          <a:bodyPr/>
          <a:lstStyle/>
          <a:p>
            <a:pPr/>
            <a:r>
              <a:t>Create a blog with jekyll</a:t>
            </a:r>
          </a:p>
        </p:txBody>
      </p:sp>
      <p:sp>
        <p:nvSpPr>
          <p:cNvPr id="614"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15"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616"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7"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18"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2" name="Create a blog with jekyll"/>
          <p:cNvSpPr txBox="1"/>
          <p:nvPr>
            <p:ph type="body" idx="13"/>
          </p:nvPr>
        </p:nvSpPr>
        <p:spPr>
          <a:prstGeom prst="rect">
            <a:avLst/>
          </a:prstGeom>
        </p:spPr>
        <p:txBody>
          <a:bodyPr/>
          <a:lstStyle/>
          <a:p>
            <a:pPr/>
            <a:r>
              <a:t>Create a blog with jekyll</a:t>
            </a:r>
          </a:p>
        </p:txBody>
      </p:sp>
      <p:sp>
        <p:nvSpPr>
          <p:cNvPr id="623"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24" name="Earlier 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Earlier 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62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9" name="Create a blog with jekyll"/>
          <p:cNvSpPr txBox="1"/>
          <p:nvPr>
            <p:ph type="body" idx="13"/>
          </p:nvPr>
        </p:nvSpPr>
        <p:spPr>
          <a:prstGeom prst="rect">
            <a:avLst/>
          </a:prstGeom>
        </p:spPr>
        <p:txBody>
          <a:bodyPr/>
          <a:lstStyle/>
          <a:p>
            <a:pPr/>
            <a:r>
              <a:t>Create a blog with jekyll</a:t>
            </a:r>
          </a:p>
        </p:txBody>
      </p:sp>
      <p:sp>
        <p:nvSpPr>
          <p:cNvPr id="630"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31"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632"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3"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634"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38" name="Create a blog with jekyll"/>
          <p:cNvSpPr txBox="1"/>
          <p:nvPr>
            <p:ph type="body" idx="13"/>
          </p:nvPr>
        </p:nvSpPr>
        <p:spPr>
          <a:prstGeom prst="rect">
            <a:avLst/>
          </a:prstGeom>
        </p:spPr>
        <p:txBody>
          <a:bodyPr/>
          <a:lstStyle/>
          <a:p>
            <a:pPr/>
            <a:r>
              <a:t>Create a blog with jekyll</a:t>
            </a:r>
          </a:p>
        </p:txBody>
      </p:sp>
      <p:sp>
        <p:nvSpPr>
          <p:cNvPr id="639"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0"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641"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2"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46" name="Create a blog with jekyll"/>
          <p:cNvSpPr txBox="1"/>
          <p:nvPr>
            <p:ph type="body" idx="13"/>
          </p:nvPr>
        </p:nvSpPr>
        <p:spPr>
          <a:prstGeom prst="rect">
            <a:avLst/>
          </a:prstGeom>
        </p:spPr>
        <p:txBody>
          <a:bodyPr/>
          <a:lstStyle/>
          <a:p>
            <a:pPr/>
            <a:r>
              <a:t>Create a blog with jekyll</a:t>
            </a:r>
          </a:p>
        </p:txBody>
      </p:sp>
      <p:sp>
        <p:nvSpPr>
          <p:cNvPr id="647"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8"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64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0"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4" name="Create a blog with jekyll"/>
          <p:cNvSpPr txBox="1"/>
          <p:nvPr>
            <p:ph type="body" idx="13"/>
          </p:nvPr>
        </p:nvSpPr>
        <p:spPr>
          <a:prstGeom prst="rect">
            <a:avLst/>
          </a:prstGeom>
        </p:spPr>
        <p:txBody>
          <a:bodyPr/>
          <a:lstStyle/>
          <a:p>
            <a:pPr/>
            <a:r>
              <a:t>Create a blog with jekyll</a:t>
            </a:r>
          </a:p>
        </p:txBody>
      </p:sp>
      <p:sp>
        <p:nvSpPr>
          <p:cNvPr id="655" name="CODING FREESTYLE"/>
          <p:cNvSpPr txBox="1"/>
          <p:nvPr>
            <p:ph type="title"/>
          </p:nvPr>
        </p:nvSpPr>
        <p:spPr>
          <a:prstGeom prst="rect">
            <a:avLst/>
          </a:prstGeom>
        </p:spPr>
        <p:txBody>
          <a:bodyPr/>
          <a:lstStyle>
            <a:lvl1pPr defTabSz="467359">
              <a:spcBef>
                <a:spcPts val="2200"/>
              </a:spcBef>
              <a:defRPr sz="4800"/>
            </a:lvl1pPr>
          </a:lstStyle>
          <a:p>
            <a:pPr/>
            <a:r>
              <a:t>CODING FREESTYLE</a:t>
            </a:r>
          </a:p>
        </p:txBody>
      </p:sp>
      <p:sp>
        <p:nvSpPr>
          <p:cNvPr id="656" name="Here’s your chance to make your blog truly your own!…"/>
          <p:cNvSpPr txBox="1"/>
          <p:nvPr>
            <p:ph type="body" idx="1"/>
          </p:nvPr>
        </p:nvSpPr>
        <p:spPr>
          <a:xfrm>
            <a:off x="406400" y="2791177"/>
            <a:ext cx="12192000" cy="6108701"/>
          </a:xfrm>
          <a:prstGeom prst="rect">
            <a:avLst/>
          </a:prstGeom>
        </p:spPr>
        <p:txBody>
          <a:bodyPr/>
          <a:lstStyle/>
          <a:p>
            <a:pPr marL="422275" indent="-422275" defTabSz="554990">
              <a:spcBef>
                <a:spcPts val="2600"/>
              </a:spcBef>
              <a:buChar char="‣"/>
              <a:defRPr sz="3230"/>
            </a:pPr>
            <a:r>
              <a:t>Here’s your chance to make your blog truly your own!</a:t>
            </a:r>
          </a:p>
          <a:p>
            <a:pPr marL="422275" indent="-422275" defTabSz="554990">
              <a:spcBef>
                <a:spcPts val="2600"/>
              </a:spcBef>
              <a:buChar char="‣"/>
              <a:defRPr sz="3230"/>
            </a:pPr>
            <a:r>
              <a:t>Some ideas:</a:t>
            </a:r>
          </a:p>
          <a:p>
            <a:pPr lvl="1" marL="844550" indent="-422275" defTabSz="554990">
              <a:spcBef>
                <a:spcPts val="2600"/>
              </a:spcBef>
              <a:buChar char="‣"/>
              <a:defRPr sz="3230"/>
            </a:pPr>
            <a:r>
              <a:t>Delete stock posts</a:t>
            </a:r>
          </a:p>
          <a:p>
            <a:pPr lvl="1" marL="844550" indent="-422275" defTabSz="554990">
              <a:spcBef>
                <a:spcPts val="2600"/>
              </a:spcBef>
              <a:buChar char="‣"/>
              <a:defRPr sz="3230"/>
            </a:pPr>
            <a:r>
              <a:t>Change color scheme</a:t>
            </a:r>
          </a:p>
          <a:p>
            <a:pPr lvl="1" marL="844550" indent="-422275" defTabSz="554990">
              <a:spcBef>
                <a:spcPts val="2600"/>
              </a:spcBef>
              <a:buChar char="‣"/>
              <a:defRPr sz="3230"/>
            </a:pPr>
            <a:r>
              <a:t>Add a new posts</a:t>
            </a:r>
          </a:p>
          <a:p>
            <a:pPr lvl="1" marL="844550" indent="-422275" defTabSz="554990">
              <a:spcBef>
                <a:spcPts val="2600"/>
              </a:spcBef>
              <a:buChar char="‣"/>
              <a:defRPr sz="3230"/>
            </a:pPr>
            <a:r>
              <a:t>Customize 404 Page</a:t>
            </a:r>
          </a:p>
          <a:p>
            <a:pPr lvl="1" marL="844550" indent="-422275" defTabSz="554990">
              <a:spcBef>
                <a:spcPts val="2600"/>
              </a:spcBef>
              <a:buChar char="‣"/>
              <a:defRPr sz="3230"/>
            </a:pPr>
            <a:r>
              <a:t>Update variables in config.yml</a:t>
            </a:r>
          </a:p>
        </p:txBody>
      </p:sp>
      <p:sp>
        <p:nvSpPr>
          <p:cNvPr id="6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61" name="Show and tell"/>
          <p:cNvSpPr txBox="1"/>
          <p:nvPr>
            <p:ph type="title"/>
          </p:nvPr>
        </p:nvSpPr>
        <p:spPr>
          <a:prstGeom prst="rect">
            <a:avLst/>
          </a:prstGeom>
        </p:spPr>
        <p:txBody>
          <a:bodyPr/>
          <a:lstStyle/>
          <a:p>
            <a:pPr/>
            <a:r>
              <a:t>Show and tell</a:t>
            </a:r>
          </a:p>
        </p:txBody>
      </p:sp>
      <p:sp>
        <p:nvSpPr>
          <p:cNvPr id="662"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66" name="CREATE A BLOG WITH JEKYLL"/>
          <p:cNvSpPr txBox="1"/>
          <p:nvPr>
            <p:ph type="body" idx="13"/>
          </p:nvPr>
        </p:nvSpPr>
        <p:spPr>
          <a:prstGeom prst="rect">
            <a:avLst/>
          </a:prstGeom>
        </p:spPr>
        <p:txBody>
          <a:bodyPr/>
          <a:lstStyle/>
          <a:p>
            <a:pPr/>
            <a:r>
              <a:t>CREATE A BLOG WITH JEKYLL</a:t>
            </a:r>
          </a:p>
        </p:txBody>
      </p:sp>
      <p:sp>
        <p:nvSpPr>
          <p:cNvPr id="667" name="NEXT STEPS"/>
          <p:cNvSpPr txBox="1"/>
          <p:nvPr>
            <p:ph type="title"/>
          </p:nvPr>
        </p:nvSpPr>
        <p:spPr>
          <a:prstGeom prst="rect">
            <a:avLst/>
          </a:prstGeom>
        </p:spPr>
        <p:txBody>
          <a:bodyPr/>
          <a:lstStyle>
            <a:lvl1pPr defTabSz="467359">
              <a:spcBef>
                <a:spcPts val="2200"/>
              </a:spcBef>
              <a:defRPr sz="4800"/>
            </a:lvl1pPr>
          </a:lstStyle>
          <a:p>
            <a:pPr/>
            <a:r>
              <a:t>NEXT STEPS </a:t>
            </a:r>
          </a:p>
        </p:txBody>
      </p:sp>
      <p:sp>
        <p:nvSpPr>
          <p:cNvPr id="668" name="Resources/Ideas of things to do with Jekyll…"/>
          <p:cNvSpPr txBox="1"/>
          <p:nvPr>
            <p:ph type="body" idx="1"/>
          </p:nvPr>
        </p:nvSpPr>
        <p:spPr>
          <a:prstGeom prst="rect">
            <a:avLst/>
          </a:prstGeom>
        </p:spPr>
        <p:txBody>
          <a:bodyPr/>
          <a:lstStyle/>
          <a:p>
            <a:pPr/>
            <a:r>
              <a:t>Resources/Ideas of things to do with Jekyll</a:t>
            </a:r>
          </a:p>
          <a:p>
            <a:pPr lvl="1"/>
            <a:r>
              <a:rPr u="sng">
                <a:solidFill>
                  <a:schemeClr val="accent1"/>
                </a:solidFill>
                <a:hlinkClick r:id="rId3" invalidUrl="" action="" tgtFrame="" tooltip="" history="1" highlightClick="0" endSnd="0"/>
              </a:rPr>
              <a:t>https://jekyllrb.com/docs/resources/</a:t>
            </a:r>
          </a:p>
          <a:p>
            <a:pPr/>
            <a:r>
              <a:t>Check out other static site generators: </a:t>
            </a:r>
          </a:p>
          <a:p>
            <a:pPr lvl="1"/>
            <a:r>
              <a:rPr u="sng">
                <a:solidFill>
                  <a:schemeClr val="accent1"/>
                </a:solidFill>
                <a:hlinkClick r:id="rId4" invalidUrl="" action="" tgtFrame="" tooltip="" history="1" highlightClick="0" endSnd="0"/>
              </a:rPr>
              <a:t>Gatsby</a:t>
            </a:r>
            <a:r>
              <a:t> (React-based)</a:t>
            </a:r>
          </a:p>
          <a:p>
            <a:pPr lvl="1"/>
            <a:r>
              <a:rPr u="sng">
                <a:solidFill>
                  <a:schemeClr val="accent1"/>
                </a:solidFill>
                <a:hlinkClick r:id="rId5" invalidUrl="" action="" tgtFrame="" tooltip="" history="1" highlightClick="0" endSnd="0"/>
              </a:rPr>
              <a:t>Hugo</a:t>
            </a:r>
            <a:r>
              <a:t> (Go-based)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8"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09" name="3) Jekyll overview"/>
          <p:cNvSpPr txBox="1"/>
          <p:nvPr>
            <p:ph type="body" idx="15"/>
          </p:nvPr>
        </p:nvSpPr>
        <p:spPr>
          <a:prstGeom prst="rect">
            <a:avLst/>
          </a:prstGeom>
        </p:spPr>
        <p:txBody>
          <a:bodyPr/>
          <a:lstStyle/>
          <a:p>
            <a:pPr/>
            <a:r>
              <a:t>3) Jekyll overview</a:t>
            </a:r>
          </a:p>
        </p:txBody>
      </p:sp>
      <p:sp>
        <p:nvSpPr>
          <p:cNvPr id="210"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11"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72"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73"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74"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215" name="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p:cNvSpPr txBox="1"/>
          <p:nvPr>
            <p:ph type="body" idx="13"/>
          </p:nvPr>
        </p:nvSpPr>
        <p:spPr>
          <a:xfrm>
            <a:off x="889000" y="2908300"/>
            <a:ext cx="11226800" cy="4457700"/>
          </a:xfrm>
          <a:prstGeom prst="rect">
            <a:avLst/>
          </a:prstGeom>
        </p:spPr>
        <p:txBody>
          <a:bodyPr/>
          <a:lstStyle>
            <a:lvl1pPr defTabSz="457200">
              <a:lnSpc>
                <a:spcPts val="7200"/>
              </a:lnSpc>
              <a:spcBef>
                <a:spcPts val="2100"/>
              </a:spcBef>
              <a:defRPr cap="none" sz="3400">
                <a:latin typeface="Avenir Book"/>
                <a:ea typeface="Avenir Book"/>
                <a:cs typeface="Avenir Book"/>
                <a:sym typeface="Avenir Book"/>
              </a:defRPr>
            </a:lvl1pPr>
          </a:lstStyle>
          <a:p>
            <a:pPr/>
            <a:r>
              <a:t>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a:t>
            </a:r>
          </a:p>
        </p:txBody>
      </p:sp>
      <p:sp>
        <p:nvSpPr>
          <p:cNvPr id="216" name="Source: Jekyll Documentation"/>
          <p:cNvSpPr txBox="1"/>
          <p:nvPr>
            <p:ph type="body" idx="14"/>
          </p:nvPr>
        </p:nvSpPr>
        <p:spPr>
          <a:prstGeom prst="rect">
            <a:avLst/>
          </a:prstGeom>
        </p:spPr>
        <p:txBody>
          <a:bodyPr/>
          <a:lstStyle/>
          <a:p>
            <a:pPr/>
            <a:r>
              <a:t>Source: </a:t>
            </a:r>
            <a:r>
              <a:rPr u="sng">
                <a:solidFill>
                  <a:schemeClr val="accent1"/>
                </a:solidFill>
                <a:hlinkClick r:id="rId3" invalidUrl="" action="" tgtFrame="" tooltip="" history="1" highlightClick="0" endSnd="0"/>
              </a:rPr>
              <a:t>Jekyll Documentation</a:t>
            </a:r>
          </a:p>
        </p:txBody>
      </p:sp>
      <p:sp>
        <p:nvSpPr>
          <p:cNvPr id="217" name="3) Jekyll overview"/>
          <p:cNvSpPr txBox="1"/>
          <p:nvPr>
            <p:ph type="body" idx="15"/>
          </p:nvPr>
        </p:nvSpPr>
        <p:spPr>
          <a:prstGeom prst="rect">
            <a:avLst/>
          </a:prstGeom>
        </p:spPr>
        <p:txBody>
          <a:bodyPr/>
          <a:lstStyle/>
          <a:p>
            <a:pPr/>
            <a:r>
              <a:t>3) Jekyll overview</a:t>
            </a:r>
          </a:p>
        </p:txBody>
      </p:sp>
      <p:sp>
        <p:nvSpPr>
          <p:cNvPr id="218"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2" name="1) Examples of jekyll siteS"/>
          <p:cNvSpPr txBox="1"/>
          <p:nvPr>
            <p:ph type="body" idx="13"/>
          </p:nvPr>
        </p:nvSpPr>
        <p:spPr>
          <a:prstGeom prst="rect">
            <a:avLst/>
          </a:prstGeom>
        </p:spPr>
        <p:txBody>
          <a:bodyPr/>
          <a:lstStyle/>
          <a:p>
            <a:pPr/>
            <a:r>
              <a:t>1) Examples of jekyll siteS</a:t>
            </a:r>
          </a:p>
        </p:txBody>
      </p:sp>
      <p:sp>
        <p:nvSpPr>
          <p:cNvPr id="22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4"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22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